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6" r:id="rId6"/>
    <p:sldMasterId id="2147483670" r:id="rId7"/>
    <p:sldMasterId id="2147483672" r:id="rId8"/>
    <p:sldMasterId id="2147483720" r:id="rId9"/>
  </p:sldMasterIdLst>
  <p:notesMasterIdLst>
    <p:notesMasterId r:id="rId17"/>
  </p:notesMasterIdLst>
  <p:sldIdLst>
    <p:sldId id="282" r:id="rId10"/>
    <p:sldId id="274" r:id="rId11"/>
    <p:sldId id="289" r:id="rId12"/>
    <p:sldId id="291" r:id="rId13"/>
    <p:sldId id="293" r:id="rId14"/>
    <p:sldId id="283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vers, Lee" initials="RL" lastIdx="3" clrIdx="0">
    <p:extLst>
      <p:ext uri="{19B8F6BF-5375-455C-9EA6-DF929625EA0E}">
        <p15:presenceInfo xmlns:p15="http://schemas.microsoft.com/office/powerpoint/2012/main" userId="S-1-5-21-1060284298-764733703-725345543-339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7882"/>
    <a:srgbClr val="D8DBDE"/>
    <a:srgbClr val="FFFFFF"/>
    <a:srgbClr val="9AA3A9"/>
    <a:srgbClr val="205E9F"/>
    <a:srgbClr val="009ED5"/>
    <a:srgbClr val="008BC8"/>
    <a:srgbClr val="003DA5"/>
    <a:srgbClr val="0065A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779CFA-BFE8-4473-80FB-FDA4023D032A}" v="5" dt="2025-12-17T04:12:02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E940F-5DD9-41B6-AE3D-9B31B7C4A5F0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DBFC0-96C0-43E6-A899-3FDA858C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5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DBFC0-96C0-43E6-A899-3FDA858CBC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7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1933224">
              <a:buFont typeface="Arial"/>
              <a:buChar char="•"/>
              <a:defRPr/>
            </a:pPr>
            <a:endParaRPr lang="en-US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49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4F397-9A19-8853-AC88-08A1F6799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15828-FBF4-01DF-14C7-76C375A2F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9230B3-6DF4-CF14-F28C-B13DC1F16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1933224">
              <a:buFont typeface="Arial"/>
              <a:buChar char="•"/>
              <a:defRPr/>
            </a:pPr>
            <a:endParaRPr lang="en-US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74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d-image.pdf">
            <a:extLst>
              <a:ext uri="{FF2B5EF4-FFF2-40B4-BE49-F238E27FC236}">
                <a16:creationId xmlns:a16="http://schemas.microsoft.com/office/drawing/2014/main" id="{22DB7942-395A-436F-9592-19A7EB753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358"/>
            <a:ext cx="7315200" cy="13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0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1BC4E7-E781-4CCE-90D3-552D1F8F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431925"/>
            <a:ext cx="10706100" cy="1325563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325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4F2734DE-443D-41EC-B9F8-6184F56D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977900"/>
            <a:ext cx="11201400" cy="801688"/>
          </a:xfrm>
          <a:prstGeom prst="rect">
            <a:avLst/>
          </a:prstGeom>
        </p:spPr>
        <p:txBody>
          <a:bodyPr anchor="ctr"/>
          <a:lstStyle>
            <a:lvl1pPr algn="l">
              <a:defRPr lang="en-US" sz="3600" dirty="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19B4CFF-86D7-43F5-884E-C84141021F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1879600"/>
            <a:ext cx="11201400" cy="387350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-274320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2pPr>
            <a:lvl3pPr marL="640080" indent="-182880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latin typeface="+mn-lt"/>
              </a:defRPr>
            </a:lvl3pPr>
            <a:lvl4pPr marL="822960" indent="-182880">
              <a:lnSpc>
                <a:spcPct val="110000"/>
              </a:lnSpc>
              <a:spcBef>
                <a:spcPts val="600"/>
              </a:spcBef>
              <a:defRPr sz="1200">
                <a:solidFill>
                  <a:schemeClr val="tx1"/>
                </a:solidFill>
                <a:latin typeface="+mn-lt"/>
              </a:defRPr>
            </a:lvl4pPr>
            <a:lvl5pPr marL="1097280" indent="-182880">
              <a:lnSpc>
                <a:spcPct val="110000"/>
              </a:lnSpc>
              <a:spcBef>
                <a:spcPts val="600"/>
              </a:spcBef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685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456AA0-1006-4F19-B1A0-87D828A4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431925"/>
            <a:ext cx="10706100" cy="1325563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5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B275A67D-C157-42AB-8473-30ED0F5B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977900"/>
            <a:ext cx="11201400" cy="801688"/>
          </a:xfrm>
          <a:prstGeom prst="rect">
            <a:avLst/>
          </a:prstGeom>
        </p:spPr>
        <p:txBody>
          <a:bodyPr anchor="ctr"/>
          <a:lstStyle>
            <a:lvl1pPr algn="l">
              <a:defRPr lang="en-US" sz="3600" dirty="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5AF8833-0154-4488-9F79-C35951D0D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1879600"/>
            <a:ext cx="11201400" cy="387350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10000"/>
              </a:lnSpc>
              <a:spcBef>
                <a:spcPts val="600"/>
              </a:spcBef>
              <a:defRPr sz="2400">
                <a:latin typeface="+mn-lt"/>
              </a:defRPr>
            </a:lvl1pPr>
            <a:lvl2pPr marL="457200" indent="-274320">
              <a:lnSpc>
                <a:spcPct val="110000"/>
              </a:lnSpc>
              <a:spcBef>
                <a:spcPts val="600"/>
              </a:spcBef>
              <a:defRPr sz="2000">
                <a:latin typeface="+mn-lt"/>
              </a:defRPr>
            </a:lvl2pPr>
            <a:lvl3pPr marL="640080" indent="-182880">
              <a:lnSpc>
                <a:spcPct val="110000"/>
              </a:lnSpc>
              <a:spcBef>
                <a:spcPts val="600"/>
              </a:spcBef>
              <a:defRPr sz="1800">
                <a:latin typeface="+mn-lt"/>
              </a:defRPr>
            </a:lvl3pPr>
            <a:lvl4pPr marL="82296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4pPr>
            <a:lvl5pPr marL="109728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400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E338E34-6575-4138-A0F2-9274179B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431925"/>
            <a:ext cx="10706100" cy="1325563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589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A86D3DE0-F962-461C-B2E5-007C5ED2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977900"/>
            <a:ext cx="11201400" cy="801688"/>
          </a:xfrm>
          <a:prstGeom prst="rect">
            <a:avLst/>
          </a:prstGeom>
        </p:spPr>
        <p:txBody>
          <a:bodyPr anchor="ctr"/>
          <a:lstStyle>
            <a:lvl1pPr algn="l">
              <a:defRPr lang="en-US" sz="3600" dirty="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964CC44-C0D8-4013-83D9-91257A9C0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1879600"/>
            <a:ext cx="11201400" cy="387350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10000"/>
              </a:lnSpc>
              <a:spcBef>
                <a:spcPts val="600"/>
              </a:spcBef>
              <a:defRPr sz="2400">
                <a:latin typeface="+mn-lt"/>
              </a:defRPr>
            </a:lvl1pPr>
            <a:lvl2pPr marL="457200" indent="-274320">
              <a:lnSpc>
                <a:spcPct val="110000"/>
              </a:lnSpc>
              <a:spcBef>
                <a:spcPts val="600"/>
              </a:spcBef>
              <a:defRPr sz="2000">
                <a:latin typeface="+mn-lt"/>
              </a:defRPr>
            </a:lvl2pPr>
            <a:lvl3pPr marL="640080" indent="-182880">
              <a:lnSpc>
                <a:spcPct val="110000"/>
              </a:lnSpc>
              <a:spcBef>
                <a:spcPts val="600"/>
              </a:spcBef>
              <a:defRPr sz="1800">
                <a:latin typeface="+mn-lt"/>
              </a:defRPr>
            </a:lvl3pPr>
            <a:lvl4pPr marL="82296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4pPr>
            <a:lvl5pPr marL="109728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2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ed-image.pdf">
            <a:extLst>
              <a:ext uri="{FF2B5EF4-FFF2-40B4-BE49-F238E27FC236}">
                <a16:creationId xmlns:a16="http://schemas.microsoft.com/office/drawing/2014/main" id="{F29AC931-E585-B1C7-92CB-CDA0A0C58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358"/>
            <a:ext cx="7315200" cy="13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25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1923-9CAA-4719-B27F-68AC5A40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431925"/>
            <a:ext cx="10706100" cy="132556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0380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37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1923-9CAA-4719-B27F-68AC5A40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431925"/>
            <a:ext cx="10706100" cy="1325563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82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1923-9CAA-4719-B27F-68AC5A40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431925"/>
            <a:ext cx="10706100" cy="1325563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227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sentation Name…">
            <a:extLst>
              <a:ext uri="{FF2B5EF4-FFF2-40B4-BE49-F238E27FC236}">
                <a16:creationId xmlns:a16="http://schemas.microsoft.com/office/drawing/2014/main" id="{FB23FCC8-93DE-40B9-92B3-CCCBAB810731}"/>
              </a:ext>
            </a:extLst>
          </p:cNvPr>
          <p:cNvSpPr txBox="1"/>
          <p:nvPr userDrawn="1"/>
        </p:nvSpPr>
        <p:spPr>
          <a:xfrm>
            <a:off x="-2667000" y="-838488"/>
            <a:ext cx="10591802" cy="5847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tIns="45720" bIns="4572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0">
                <a:solidFill>
                  <a:srgbClr val="FAFFF8"/>
                </a:solidFill>
                <a:latin typeface="Mark OT Bold"/>
                <a:ea typeface="Mark OT Bold"/>
                <a:cs typeface="Mark OT Bold"/>
                <a:sym typeface="Mark OT Bold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65A2"/>
              </a:solidFill>
              <a:effectLst/>
              <a:uLnTx/>
              <a:uFillTx/>
              <a:latin typeface="Mark OT"/>
              <a:ea typeface="Mark OT Bold"/>
              <a:cs typeface="Mark OT Bold"/>
              <a:sym typeface="Mark OT Bold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5E97E07-1588-4D42-B103-D4E610BE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977900"/>
            <a:ext cx="11201400" cy="801688"/>
          </a:xfrm>
          <a:prstGeom prst="rect">
            <a:avLst/>
          </a:prstGeom>
        </p:spPr>
        <p:txBody>
          <a:bodyPr anchor="ctr"/>
          <a:lstStyle>
            <a:lvl1pPr algn="l">
              <a:defRPr lang="en-US" sz="3600" dirty="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273E4A-9413-4757-B876-A3397AA6BC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1879600"/>
            <a:ext cx="11201400" cy="387350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10000"/>
              </a:lnSpc>
              <a:spcBef>
                <a:spcPts val="600"/>
              </a:spcBef>
              <a:defRPr sz="2400">
                <a:latin typeface="+mn-lt"/>
              </a:defRPr>
            </a:lvl1pPr>
            <a:lvl2pPr marL="457200" indent="-274320">
              <a:lnSpc>
                <a:spcPct val="110000"/>
              </a:lnSpc>
              <a:spcBef>
                <a:spcPts val="600"/>
              </a:spcBef>
              <a:defRPr sz="2000">
                <a:latin typeface="+mn-lt"/>
              </a:defRPr>
            </a:lvl2pPr>
            <a:lvl3pPr marL="640080" indent="-182880">
              <a:lnSpc>
                <a:spcPct val="110000"/>
              </a:lnSpc>
              <a:spcBef>
                <a:spcPts val="600"/>
              </a:spcBef>
              <a:defRPr sz="1800">
                <a:latin typeface="+mn-lt"/>
              </a:defRPr>
            </a:lvl3pPr>
            <a:lvl4pPr marL="82296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4pPr>
            <a:lvl5pPr marL="109728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38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sentation Name…">
            <a:extLst>
              <a:ext uri="{FF2B5EF4-FFF2-40B4-BE49-F238E27FC236}">
                <a16:creationId xmlns:a16="http://schemas.microsoft.com/office/drawing/2014/main" id="{FB23FCC8-93DE-40B9-92B3-CCCBAB810731}"/>
              </a:ext>
            </a:extLst>
          </p:cNvPr>
          <p:cNvSpPr txBox="1"/>
          <p:nvPr userDrawn="1"/>
        </p:nvSpPr>
        <p:spPr>
          <a:xfrm>
            <a:off x="-2667000" y="-838488"/>
            <a:ext cx="10591802" cy="5847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tIns="45720" bIns="4572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0">
                <a:solidFill>
                  <a:srgbClr val="FAFFF8"/>
                </a:solidFill>
                <a:latin typeface="Mark OT Bold"/>
                <a:ea typeface="Mark OT Bold"/>
                <a:cs typeface="Mark OT Bold"/>
                <a:sym typeface="Mark OT Bold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65A2"/>
              </a:solidFill>
              <a:effectLst/>
              <a:uLnTx/>
              <a:uFillTx/>
              <a:latin typeface="Mark OT"/>
              <a:ea typeface="Mark OT Bold"/>
              <a:cs typeface="Mark OT Bold"/>
              <a:sym typeface="Mark OT Bold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5E97E07-1588-4D42-B103-D4E610BE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977900"/>
            <a:ext cx="11201400" cy="801688"/>
          </a:xfrm>
          <a:prstGeom prst="rect">
            <a:avLst/>
          </a:prstGeom>
        </p:spPr>
        <p:txBody>
          <a:bodyPr anchor="ctr"/>
          <a:lstStyle>
            <a:lvl1pPr algn="l">
              <a:defRPr lang="en-US" sz="3600" dirty="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273E4A-9413-4757-B876-A3397AA6BC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1879600"/>
            <a:ext cx="11201400" cy="387350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10000"/>
              </a:lnSpc>
              <a:spcBef>
                <a:spcPts val="600"/>
              </a:spcBef>
              <a:defRPr sz="2400">
                <a:latin typeface="+mn-lt"/>
              </a:defRPr>
            </a:lvl1pPr>
            <a:lvl2pPr marL="457200" indent="-274320">
              <a:lnSpc>
                <a:spcPct val="110000"/>
              </a:lnSpc>
              <a:spcBef>
                <a:spcPts val="600"/>
              </a:spcBef>
              <a:defRPr sz="2000">
                <a:latin typeface="+mn-lt"/>
              </a:defRPr>
            </a:lvl2pPr>
            <a:lvl3pPr marL="640080" indent="-182880">
              <a:lnSpc>
                <a:spcPct val="110000"/>
              </a:lnSpc>
              <a:spcBef>
                <a:spcPts val="600"/>
              </a:spcBef>
              <a:defRPr sz="1800">
                <a:latin typeface="+mn-lt"/>
              </a:defRPr>
            </a:lvl3pPr>
            <a:lvl4pPr marL="82296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4pPr>
            <a:lvl5pPr marL="109728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952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sentation Name…">
            <a:extLst>
              <a:ext uri="{FF2B5EF4-FFF2-40B4-BE49-F238E27FC236}">
                <a16:creationId xmlns:a16="http://schemas.microsoft.com/office/drawing/2014/main" id="{FB23FCC8-93DE-40B9-92B3-CCCBAB810731}"/>
              </a:ext>
            </a:extLst>
          </p:cNvPr>
          <p:cNvSpPr txBox="1"/>
          <p:nvPr userDrawn="1"/>
        </p:nvSpPr>
        <p:spPr>
          <a:xfrm>
            <a:off x="-2667000" y="-838488"/>
            <a:ext cx="10591802" cy="5847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tIns="45720" bIns="4572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0">
                <a:solidFill>
                  <a:srgbClr val="FAFFF8"/>
                </a:solidFill>
                <a:latin typeface="Mark OT Bold"/>
                <a:ea typeface="Mark OT Bold"/>
                <a:cs typeface="Mark OT Bold"/>
                <a:sym typeface="Mark OT Bold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65A2"/>
              </a:solidFill>
              <a:effectLst/>
              <a:uLnTx/>
              <a:uFillTx/>
              <a:latin typeface="Mark OT"/>
              <a:ea typeface="Mark OT Bold"/>
              <a:cs typeface="Mark OT Bold"/>
              <a:sym typeface="Mark OT Bold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5E97E07-1588-4D42-B103-D4E610BE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977900"/>
            <a:ext cx="11201400" cy="801688"/>
          </a:xfrm>
          <a:prstGeom prst="rect">
            <a:avLst/>
          </a:prstGeom>
        </p:spPr>
        <p:txBody>
          <a:bodyPr anchor="ctr"/>
          <a:lstStyle>
            <a:lvl1pPr algn="l">
              <a:defRPr lang="en-US" sz="3600" dirty="0">
                <a:solidFill>
                  <a:srgbClr val="205E9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273E4A-9413-4757-B876-A3397AA6BC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1879600"/>
            <a:ext cx="5397500" cy="387350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10000"/>
              </a:lnSpc>
              <a:spcBef>
                <a:spcPts val="600"/>
              </a:spcBef>
              <a:defRPr sz="2400">
                <a:latin typeface="+mn-lt"/>
              </a:defRPr>
            </a:lvl1pPr>
            <a:lvl2pPr marL="457200" indent="-274320">
              <a:lnSpc>
                <a:spcPct val="110000"/>
              </a:lnSpc>
              <a:spcBef>
                <a:spcPts val="600"/>
              </a:spcBef>
              <a:defRPr sz="2000">
                <a:latin typeface="+mn-lt"/>
              </a:defRPr>
            </a:lvl2pPr>
            <a:lvl3pPr marL="640080" indent="-182880">
              <a:lnSpc>
                <a:spcPct val="110000"/>
              </a:lnSpc>
              <a:spcBef>
                <a:spcPts val="600"/>
              </a:spcBef>
              <a:defRPr sz="1800">
                <a:latin typeface="+mn-lt"/>
              </a:defRPr>
            </a:lvl3pPr>
            <a:lvl4pPr marL="82296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4pPr>
            <a:lvl5pPr marL="109728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5B3FC23-79F2-4CF5-B136-2B31B004E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0" y="1879600"/>
            <a:ext cx="5422900" cy="387350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10000"/>
              </a:lnSpc>
              <a:spcBef>
                <a:spcPts val="600"/>
              </a:spcBef>
              <a:defRPr sz="2400">
                <a:latin typeface="+mn-lt"/>
              </a:defRPr>
            </a:lvl1pPr>
            <a:lvl2pPr marL="457200" indent="-274320">
              <a:lnSpc>
                <a:spcPct val="110000"/>
              </a:lnSpc>
              <a:spcBef>
                <a:spcPts val="600"/>
              </a:spcBef>
              <a:defRPr sz="2000">
                <a:latin typeface="+mn-lt"/>
              </a:defRPr>
            </a:lvl2pPr>
            <a:lvl3pPr marL="640080" indent="-182880">
              <a:lnSpc>
                <a:spcPct val="110000"/>
              </a:lnSpc>
              <a:spcBef>
                <a:spcPts val="600"/>
              </a:spcBef>
              <a:defRPr sz="1800">
                <a:latin typeface="+mn-lt"/>
              </a:defRPr>
            </a:lvl3pPr>
            <a:lvl4pPr marL="82296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4pPr>
            <a:lvl5pPr marL="1097280" indent="-182880">
              <a:lnSpc>
                <a:spcPct val="110000"/>
              </a:lnSpc>
              <a:spcBef>
                <a:spcPts val="600"/>
              </a:spcBef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42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15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ulbright_Back1.png" descr="Fulbright_Back1.png"/>
          <p:cNvPicPr>
            <a:picLocks noChangeAspect="1"/>
          </p:cNvPicPr>
          <p:nvPr userDrawn="1"/>
        </p:nvPicPr>
        <p:blipFill>
          <a:blip r:embed="rId5"/>
          <a:srcRect t="12660" b="12660"/>
          <a:stretch>
            <a:fillRect/>
          </a:stretch>
        </p:blipFill>
        <p:spPr>
          <a:xfrm>
            <a:off x="-26095" y="-1"/>
            <a:ext cx="12267591" cy="68710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95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8" r:id="rId2"/>
    <p:sldLayoutId id="2147483698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1pPr>
      <a:lvl2pPr marL="555171" marR="0" indent="-326571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2pPr>
      <a:lvl3pPr marL="762000" marR="0" indent="-30480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3pPr>
      <a:lvl4pPr marL="10515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4pPr>
      <a:lvl5pPr marL="12801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5pPr>
      <a:lvl6pPr marL="15087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6pPr>
      <a:lvl7pPr marL="17373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7pPr>
      <a:lvl8pPr marL="19659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8pPr>
      <a:lvl9pPr marL="2194560" marR="0" indent="-365760" algn="l" defTabSz="9144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25400" y="0"/>
            <a:ext cx="122428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9955066" y="6321580"/>
            <a:ext cx="1714500" cy="15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1D55DC-8BEB-96FE-8FF1-1966401AEAA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397" y="5901532"/>
            <a:ext cx="12242793" cy="9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</p:sldLayoutIdLst>
  <p:txStyles>
    <p:titleStyle>
      <a:lvl1pPr algn="ctr" defTabSz="2286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2286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2286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2286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2286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2286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73038"/>
            <a:ext cx="113157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1924F7-263D-6FCC-75BD-5CE3512DAA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1" b="12568"/>
          <a:stretch/>
        </p:blipFill>
        <p:spPr>
          <a:xfrm>
            <a:off x="10162656" y="308636"/>
            <a:ext cx="1591194" cy="255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757F34-3BC9-D56D-A1BD-CE2A11C2D4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18" y="5958595"/>
            <a:ext cx="12207235" cy="9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2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6" r:id="rId2"/>
    <p:sldLayoutId id="2147483699" r:id="rId3"/>
    <p:sldLayoutId id="2147483667" r:id="rId4"/>
  </p:sldLayoutIdLst>
  <p:txStyles>
    <p:titleStyle>
      <a:lvl1pPr algn="ctr" defTabSz="2286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/>
          <a:stretch>
            <a:fillRect/>
          </a:stretch>
        </p:blipFill>
        <p:spPr bwMode="auto">
          <a:xfrm>
            <a:off x="5486400" y="16801"/>
            <a:ext cx="669290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73038"/>
            <a:ext cx="113157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CBA3E0-C348-C211-7E88-7509F181A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" b="12568"/>
          <a:stretch/>
        </p:blipFill>
        <p:spPr>
          <a:xfrm>
            <a:off x="10162656" y="308636"/>
            <a:ext cx="1591194" cy="255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E2D3A-937B-FBC3-A750-27B91B71921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18" y="5958595"/>
            <a:ext cx="12207235" cy="9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4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71" r:id="rId2"/>
  </p:sldLayoutIdLst>
  <p:txStyles>
    <p:titleStyle>
      <a:lvl1pPr algn="ctr" defTabSz="2286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74F88F-0054-AAF0-428D-0665D2B594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00947"/>
            <a:ext cx="12192000" cy="952499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FD9F039A-D566-CEE3-178B-8C8F356111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73038"/>
            <a:ext cx="113157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BFE723-91C8-6AFE-B62D-B9ABBF5B9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" b="12568"/>
          <a:stretch/>
        </p:blipFill>
        <p:spPr>
          <a:xfrm>
            <a:off x="10162656" y="308636"/>
            <a:ext cx="1591194" cy="2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73" r:id="rId2"/>
  </p:sldLayoutIdLst>
  <p:txStyles>
    <p:titleStyle>
      <a:lvl1pPr algn="ctr" defTabSz="2286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2286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2286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228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a="http://schemas.microsoft.com/office/mac/drawingml/2008/main" xmlns:mv="urn:schemas-microsoft-com:mac:vml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438150" y="173068"/>
            <a:ext cx="11315700" cy="5270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60C978-99FA-A82A-9D74-80CCE875F455}"/>
              </a:ext>
            </a:extLst>
          </p:cNvPr>
          <p:cNvSpPr/>
          <p:nvPr userDrawn="1"/>
        </p:nvSpPr>
        <p:spPr>
          <a:xfrm>
            <a:off x="327923" y="5944009"/>
            <a:ext cx="3928767" cy="782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E8538-082D-1CE3-A4DC-7D57DB360C8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5905735"/>
            <a:ext cx="12188952" cy="9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8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xStyles>
    <p:titleStyle>
      <a:lvl1pPr algn="ctr" defTabSz="2286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2286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2286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2286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2286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2286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47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3851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0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1E933-174E-1563-9B8C-1050FE08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3ABDF-14B1-91B8-C4A6-25DEB8CA57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9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91265-B506-DF60-BC30-76369A3C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BB5E5-A5F9-0F91-7EF1-F44FFB5385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3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B149C9F-9A26-B9AD-8EE5-8B12F9EC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3AAC66-5AC8-A976-3393-17C53CCF16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5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2CE32-229F-9D65-23B7-FE1105BB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715E371-EBA7-351A-A614-4FE83D5F3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5A2"/>
                </a:solidFill>
                <a:latin typeface="Montserrat"/>
                <a:ea typeface="Montserrat"/>
                <a:cs typeface="Montserrat"/>
                <a:sym typeface="Montserrat"/>
              </a:rPr>
              <a:t>Follow Fulbright on Social Media</a:t>
            </a:r>
            <a:endParaRPr lang="en-US" dirty="0"/>
          </a:p>
        </p:txBody>
      </p:sp>
      <p:pic>
        <p:nvPicPr>
          <p:cNvPr id="3" name="Picture 2" descr="A black background with blue text">
            <a:extLst>
              <a:ext uri="{FF2B5EF4-FFF2-40B4-BE49-F238E27FC236}">
                <a16:creationId xmlns:a16="http://schemas.microsoft.com/office/drawing/2014/main" id="{1B3A72BE-D343-21AA-136E-E1BC1E720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7" y="1294673"/>
            <a:ext cx="9097339" cy="511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29914"/>
      </p:ext>
    </p:extLst>
  </p:cSld>
  <p:clrMapOvr>
    <a:masterClrMapping/>
  </p:clrMapOvr>
</p:sld>
</file>

<file path=ppt/theme/theme1.xml><?xml version="1.0" encoding="utf-8"?>
<a:theme xmlns:a="http://schemas.openxmlformats.org/drawingml/2006/main" name="Opener">
  <a:themeElements>
    <a:clrScheme name="Fulbright Feb 2023">
      <a:dk1>
        <a:srgbClr val="707372"/>
      </a:dk1>
      <a:lt1>
        <a:srgbClr val="FFFFFF"/>
      </a:lt1>
      <a:dk2>
        <a:srgbClr val="0056A2"/>
      </a:dk2>
      <a:lt2>
        <a:srgbClr val="009ED5"/>
      </a:lt2>
      <a:accent1>
        <a:srgbClr val="9EA2A2"/>
      </a:accent1>
      <a:accent2>
        <a:srgbClr val="00BAEC"/>
      </a:accent2>
      <a:accent3>
        <a:srgbClr val="003E68"/>
      </a:accent3>
      <a:accent4>
        <a:srgbClr val="00A3AD"/>
      </a:accent4>
      <a:accent5>
        <a:srgbClr val="565294"/>
      </a:accent5>
      <a:accent6>
        <a:srgbClr val="115E67"/>
      </a:accent6>
      <a:hlink>
        <a:srgbClr val="00A9E0"/>
      </a:hlink>
      <a:folHlink>
        <a:srgbClr val="00A9E0"/>
      </a:folHlink>
    </a:clrScheme>
    <a:fontScheme name="Fulbright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Title Slide">
  <a:themeElements>
    <a:clrScheme name="Fulbright Feb 2023">
      <a:dk1>
        <a:srgbClr val="707372"/>
      </a:dk1>
      <a:lt1>
        <a:srgbClr val="FFFFFF"/>
      </a:lt1>
      <a:dk2>
        <a:srgbClr val="0056A2"/>
      </a:dk2>
      <a:lt2>
        <a:srgbClr val="009ED5"/>
      </a:lt2>
      <a:accent1>
        <a:srgbClr val="9EA2A2"/>
      </a:accent1>
      <a:accent2>
        <a:srgbClr val="00BAEC"/>
      </a:accent2>
      <a:accent3>
        <a:srgbClr val="003E68"/>
      </a:accent3>
      <a:accent4>
        <a:srgbClr val="00A3AD"/>
      </a:accent4>
      <a:accent5>
        <a:srgbClr val="565294"/>
      </a:accent5>
      <a:accent6>
        <a:srgbClr val="115E67"/>
      </a:accent6>
      <a:hlink>
        <a:srgbClr val="00A9E0"/>
      </a:hlink>
      <a:folHlink>
        <a:srgbClr val="00A9E0"/>
      </a:folHlink>
    </a:clrScheme>
    <a:fontScheme name="Fulbright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White Base">
  <a:themeElements>
    <a:clrScheme name="Fulbright Feb 2023">
      <a:dk1>
        <a:srgbClr val="707372"/>
      </a:dk1>
      <a:lt1>
        <a:srgbClr val="FFFFFF"/>
      </a:lt1>
      <a:dk2>
        <a:srgbClr val="0056A2"/>
      </a:dk2>
      <a:lt2>
        <a:srgbClr val="009ED5"/>
      </a:lt2>
      <a:accent1>
        <a:srgbClr val="9EA2A2"/>
      </a:accent1>
      <a:accent2>
        <a:srgbClr val="00BAEC"/>
      </a:accent2>
      <a:accent3>
        <a:srgbClr val="003E68"/>
      </a:accent3>
      <a:accent4>
        <a:srgbClr val="00A3AD"/>
      </a:accent4>
      <a:accent5>
        <a:srgbClr val="565294"/>
      </a:accent5>
      <a:accent6>
        <a:srgbClr val="115E67"/>
      </a:accent6>
      <a:hlink>
        <a:srgbClr val="00A9E0"/>
      </a:hlink>
      <a:folHlink>
        <a:srgbClr val="00A9E0"/>
      </a:folHlink>
    </a:clrScheme>
    <a:fontScheme name="Fulbright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Legacy Blue Base">
  <a:themeElements>
    <a:clrScheme name="Fulbright Feb 2023">
      <a:dk1>
        <a:srgbClr val="707372"/>
      </a:dk1>
      <a:lt1>
        <a:srgbClr val="FFFFFF"/>
      </a:lt1>
      <a:dk2>
        <a:srgbClr val="0056A2"/>
      </a:dk2>
      <a:lt2>
        <a:srgbClr val="009ED5"/>
      </a:lt2>
      <a:accent1>
        <a:srgbClr val="9EA2A2"/>
      </a:accent1>
      <a:accent2>
        <a:srgbClr val="00BAEC"/>
      </a:accent2>
      <a:accent3>
        <a:srgbClr val="003E68"/>
      </a:accent3>
      <a:accent4>
        <a:srgbClr val="00A3AD"/>
      </a:accent4>
      <a:accent5>
        <a:srgbClr val="565294"/>
      </a:accent5>
      <a:accent6>
        <a:srgbClr val="115E67"/>
      </a:accent6>
      <a:hlink>
        <a:srgbClr val="00A9E0"/>
      </a:hlink>
      <a:folHlink>
        <a:srgbClr val="00A9E0"/>
      </a:folHlink>
    </a:clrScheme>
    <a:fontScheme name="Fulbright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ky Blue Base">
  <a:themeElements>
    <a:clrScheme name="Fulbright Feb 2023">
      <a:dk1>
        <a:srgbClr val="707372"/>
      </a:dk1>
      <a:lt1>
        <a:srgbClr val="FFFFFF"/>
      </a:lt1>
      <a:dk2>
        <a:srgbClr val="0056A2"/>
      </a:dk2>
      <a:lt2>
        <a:srgbClr val="009ED5"/>
      </a:lt2>
      <a:accent1>
        <a:srgbClr val="9EA2A2"/>
      </a:accent1>
      <a:accent2>
        <a:srgbClr val="00BAEC"/>
      </a:accent2>
      <a:accent3>
        <a:srgbClr val="003E68"/>
      </a:accent3>
      <a:accent4>
        <a:srgbClr val="00A3AD"/>
      </a:accent4>
      <a:accent5>
        <a:srgbClr val="565294"/>
      </a:accent5>
      <a:accent6>
        <a:srgbClr val="115E67"/>
      </a:accent6>
      <a:hlink>
        <a:srgbClr val="00A9E0"/>
      </a:hlink>
      <a:folHlink>
        <a:srgbClr val="00A9E0"/>
      </a:folHlink>
    </a:clrScheme>
    <a:fontScheme name="Fulbright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Sky Blue Base">
  <a:themeElements>
    <a:clrScheme name="Fulbright Feb 2023">
      <a:dk1>
        <a:srgbClr val="707372"/>
      </a:dk1>
      <a:lt1>
        <a:srgbClr val="FFFFFF"/>
      </a:lt1>
      <a:dk2>
        <a:srgbClr val="0056A2"/>
      </a:dk2>
      <a:lt2>
        <a:srgbClr val="009ED5"/>
      </a:lt2>
      <a:accent1>
        <a:srgbClr val="9EA2A2"/>
      </a:accent1>
      <a:accent2>
        <a:srgbClr val="00BAEC"/>
      </a:accent2>
      <a:accent3>
        <a:srgbClr val="003E68"/>
      </a:accent3>
      <a:accent4>
        <a:srgbClr val="00A3AD"/>
      </a:accent4>
      <a:accent5>
        <a:srgbClr val="565294"/>
      </a:accent5>
      <a:accent6>
        <a:srgbClr val="115E67"/>
      </a:accent6>
      <a:hlink>
        <a:srgbClr val="00A9E0"/>
      </a:hlink>
      <a:folHlink>
        <a:srgbClr val="00A9E0"/>
      </a:folHlink>
    </a:clrScheme>
    <a:fontScheme name="Fulbright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97CDEF3A18154AAFFC9CCEDF01424E" ma:contentTypeVersion="13" ma:contentTypeDescription="Create a new document." ma:contentTypeScope="" ma:versionID="c670edacb1cdf4d2fd6b341c033be30c">
  <xsd:schema xmlns:xsd="http://www.w3.org/2001/XMLSchema" xmlns:xs="http://www.w3.org/2001/XMLSchema" xmlns:p="http://schemas.microsoft.com/office/2006/metadata/properties" xmlns:ns2="abdc6efc-5c7f-4fd6-9104-35e49c39513c" xmlns:ns3="8043af21-5d95-4d3a-89ca-a10dc9303023" targetNamespace="http://schemas.microsoft.com/office/2006/metadata/properties" ma:root="true" ma:fieldsID="ff453e23cef6bec49649ce30cbaeb17f" ns2:_="" ns3:_="">
    <xsd:import namespace="abdc6efc-5c7f-4fd6-9104-35e49c39513c"/>
    <xsd:import namespace="8043af21-5d95-4d3a-89ca-a10dc93030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c6efc-5c7f-4fd6-9104-35e49c3951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ba0ede-08a9-40ee-9188-5a21c178ab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3af21-5d95-4d3a-89ca-a10dc93030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67ae85a-d00c-4eae-89db-68ed898412a0}" ma:internalName="TaxCatchAll" ma:showField="CatchAllData" ma:web="8043af21-5d95-4d3a-89ca-a10dc93030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43af21-5d95-4d3a-89ca-a10dc9303023" xsi:nil="true"/>
    <lcf76f155ced4ddcb4097134ff3c332f xmlns="abdc6efc-5c7f-4fd6-9104-35e49c3951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119F85-D56E-4642-A762-986A722D08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dc6efc-5c7f-4fd6-9104-35e49c39513c"/>
    <ds:schemaRef ds:uri="8043af21-5d95-4d3a-89ca-a10dc93030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F0F8B0-4D53-48E5-B3C7-5590B02943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3A7945-0735-4C80-9753-AA1A922C03BF}">
  <ds:schemaRefs>
    <ds:schemaRef ds:uri="8043af21-5d95-4d3a-89ca-a10dc9303023"/>
    <ds:schemaRef ds:uri="abdc6efc-5c7f-4fd6-9104-35e49c3951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</Words>
  <Application>Microsoft Office PowerPoint</Application>
  <PresentationFormat>Widescreen</PresentationFormat>
  <Paragraphs>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Mark OT</vt:lpstr>
      <vt:lpstr>Montserrat</vt:lpstr>
      <vt:lpstr>Opener</vt:lpstr>
      <vt:lpstr>1_Title Slide</vt:lpstr>
      <vt:lpstr>1_White Base</vt:lpstr>
      <vt:lpstr>1_Legacy Blue Base</vt:lpstr>
      <vt:lpstr>2_Sky Blue Base</vt:lpstr>
      <vt:lpstr>3_Sky Blue 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 Fulbright on Social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Rivers, Lee</dc:creator>
  <cp:lastModifiedBy>Beeman, Olivia</cp:lastModifiedBy>
  <cp:revision>4</cp:revision>
  <dcterms:created xsi:type="dcterms:W3CDTF">2020-02-04T16:49:30Z</dcterms:created>
  <dcterms:modified xsi:type="dcterms:W3CDTF">2025-12-19T16:26:35Z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0x0101004297CDEF3A18154AAFFC9CCEDF01424E</vt:lpwstr>
  </property>
  <property fmtid="{D5CDD505-2E9C-101B-9397-08002B2CF9AE}" pid="3" name="MediaServiceImageTags">
    <vt:lpwstr/>
  </property>
</Properties>
</file>