
<file path=[Content_Types].xml><?xml version="1.0" encoding="utf-8"?>
<Types xmlns="http://schemas.openxmlformats.org/package/2006/content-types">
  <Default Extension="fntdata" ContentType="application/x-fontdata"/>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0.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1.xml" ContentType="application/vnd.openxmlformats-officedocument.themeOverr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 id="2147483666" r:id="rId2"/>
    <p:sldMasterId id="2147483670" r:id="rId3"/>
    <p:sldMasterId id="2147483672" r:id="rId4"/>
    <p:sldMasterId id="2147483674" r:id="rId5"/>
    <p:sldMasterId id="2147483686" r:id="rId6"/>
    <p:sldMasterId id="2147483690" r:id="rId7"/>
    <p:sldMasterId id="2147483709" r:id="rId8"/>
    <p:sldMasterId id="2147483713" r:id="rId9"/>
  </p:sldMasterIdLst>
  <p:notesMasterIdLst>
    <p:notesMasterId r:id="rId33"/>
  </p:notesMasterIdLst>
  <p:handoutMasterIdLst>
    <p:handoutMasterId r:id="rId34"/>
  </p:handoutMasterIdLst>
  <p:sldIdLst>
    <p:sldId id="256" r:id="rId10"/>
    <p:sldId id="317" r:id="rId11"/>
    <p:sldId id="320" r:id="rId12"/>
    <p:sldId id="278" r:id="rId13"/>
    <p:sldId id="287" r:id="rId14"/>
    <p:sldId id="280" r:id="rId15"/>
    <p:sldId id="304" r:id="rId16"/>
    <p:sldId id="305" r:id="rId17"/>
    <p:sldId id="283" r:id="rId18"/>
    <p:sldId id="308" r:id="rId19"/>
    <p:sldId id="315" r:id="rId20"/>
    <p:sldId id="335" r:id="rId21"/>
    <p:sldId id="330" r:id="rId22"/>
    <p:sldId id="311" r:id="rId23"/>
    <p:sldId id="307" r:id="rId24"/>
    <p:sldId id="290" r:id="rId25"/>
    <p:sldId id="291" r:id="rId26"/>
    <p:sldId id="292" r:id="rId27"/>
    <p:sldId id="331" r:id="rId28"/>
    <p:sldId id="306" r:id="rId29"/>
    <p:sldId id="321" r:id="rId30"/>
    <p:sldId id="334" r:id="rId31"/>
    <p:sldId id="333"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Gill Sans MT" panose="020B0502020104020203" pitchFamily="34" charset="0"/>
      <p:regular r:id="rId41"/>
      <p:bold r:id="rId42"/>
      <p:italic r:id="rId43"/>
      <p:boldItalic r:id="rId44"/>
    </p:embeddedFont>
    <p:embeddedFont>
      <p:font typeface="Montserrat" panose="00000500000000000000" pitchFamily="2" charset="0"/>
      <p:regular r:id="rId45"/>
      <p:bold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vers, Lee" initials="RL" lastIdx="3" clrIdx="0">
    <p:extLst>
      <p:ext uri="{19B8F6BF-5375-455C-9EA6-DF929625EA0E}">
        <p15:presenceInfo xmlns:p15="http://schemas.microsoft.com/office/powerpoint/2012/main" userId="S-1-5-21-1060284298-764733703-725345543-33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65A2"/>
    <a:srgbClr val="9BBB59"/>
    <a:srgbClr val="8064A2"/>
    <a:srgbClr val="C0504D"/>
    <a:srgbClr val="4F81BD"/>
    <a:srgbClr val="4BACC6"/>
    <a:srgbClr val="205E9F"/>
    <a:srgbClr val="003DA5"/>
    <a:srgbClr val="009ED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7690C-6914-4A1A-81B0-586552C9160B}" v="2" dt="2022-02-09T21:05:20.127"/>
    <p1510:client id="{216C32E0-6B16-4594-B298-3AD50EE63D7B}" v="106" dt="2022-10-26T14:51:52.628"/>
    <p1510:client id="{8BC8B627-835E-4C35-B544-168D5027B562}" v="10" dt="2022-11-09T19:11:32.092"/>
    <p1510:client id="{C8ECE10B-C0DC-4269-A378-0B04845BF760}" v="47" dt="2022-06-09T13:58:27.847"/>
    <p1510:client id="{CFD3156E-038E-4753-9462-806A679DC34D}" v="422" dt="2022-06-09T01:42:26.203"/>
    <p1510:client id="{D7F2DE12-09A7-4BF2-A520-2B611A497750}" v="128" dt="2022-06-09T14:19:43.980"/>
    <p1510:client id="{E02690CC-F591-4C5B-9FAB-0A7803BE5622}" v="45" dt="2022-11-03T16:16:18.695"/>
    <p1510:client id="{EF86F6F1-0CAF-43C2-81C1-B2AAAC783B97}" v="402" dt="2022-10-03T21:16:39.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 y="5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font" Target="fonts/font5.fntdata"/><Relationship Id="rId21" Type="http://schemas.openxmlformats.org/officeDocument/2006/relationships/slide" Target="slides/slide12.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microsoft.com/office/2015/10/relationships/revisionInfo" Target="revisionInfo.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font" Target="fonts/font10.fntdata"/><Relationship Id="rId52"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1.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font" Target="fonts/font2.fntdata"/><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lyn Assarian" userId="HyXwwPMl1JXXc9nHHH8+aor/7nGNNwYyZNZopcKW1ZU=" providerId="None" clId="Web-{D7F2DE12-09A7-4BF2-A520-2B611A497750}"/>
    <pc:docChg chg="modSld">
      <pc:chgData name="Jaclyn Assarian" userId="HyXwwPMl1JXXc9nHHH8+aor/7nGNNwYyZNZopcKW1ZU=" providerId="None" clId="Web-{D7F2DE12-09A7-4BF2-A520-2B611A497750}" dt="2022-06-09T14:25:42.632" v="242"/>
      <pc:docMkLst>
        <pc:docMk/>
      </pc:docMkLst>
      <pc:sldChg chg="addSp modSp modNotes">
        <pc:chgData name="Jaclyn Assarian" userId="HyXwwPMl1JXXc9nHHH8+aor/7nGNNwYyZNZopcKW1ZU=" providerId="None" clId="Web-{D7F2DE12-09A7-4BF2-A520-2B611A497750}" dt="2022-06-09T14:25:42.632" v="242"/>
        <pc:sldMkLst>
          <pc:docMk/>
          <pc:sldMk cId="2408156298" sldId="283"/>
        </pc:sldMkLst>
        <pc:spChg chg="mod">
          <ac:chgData name="Jaclyn Assarian" userId="HyXwwPMl1JXXc9nHHH8+aor/7nGNNwYyZNZopcKW1ZU=" providerId="None" clId="Web-{D7F2DE12-09A7-4BF2-A520-2B611A497750}" dt="2022-06-09T14:17:17.428" v="40" actId="14100"/>
          <ac:spMkLst>
            <pc:docMk/>
            <pc:sldMk cId="2408156298" sldId="283"/>
            <ac:spMk id="3" creationId="{00000000-0000-0000-0000-000000000000}"/>
          </ac:spMkLst>
        </pc:spChg>
        <pc:spChg chg="add mod">
          <ac:chgData name="Jaclyn Assarian" userId="HyXwwPMl1JXXc9nHHH8+aor/7nGNNwYyZNZopcKW1ZU=" providerId="None" clId="Web-{D7F2DE12-09A7-4BF2-A520-2B611A497750}" dt="2022-06-09T14:18:18.571" v="54" actId="14100"/>
          <ac:spMkLst>
            <pc:docMk/>
            <pc:sldMk cId="2408156298" sldId="283"/>
            <ac:spMk id="4" creationId="{19E9730F-4D69-1769-5CE0-ABB2E693899E}"/>
          </ac:spMkLst>
        </pc:spChg>
      </pc:sldChg>
      <pc:sldChg chg="modSp">
        <pc:chgData name="Jaclyn Assarian" userId="HyXwwPMl1JXXc9nHHH8+aor/7nGNNwYyZNZopcKW1ZU=" providerId="None" clId="Web-{D7F2DE12-09A7-4BF2-A520-2B611A497750}" dt="2022-06-09T14:19:43.980" v="70" actId="20577"/>
        <pc:sldMkLst>
          <pc:docMk/>
          <pc:sldMk cId="1783669020" sldId="291"/>
        </pc:sldMkLst>
        <pc:spChg chg="mod">
          <ac:chgData name="Jaclyn Assarian" userId="HyXwwPMl1JXXc9nHHH8+aor/7nGNNwYyZNZopcKW1ZU=" providerId="None" clId="Web-{D7F2DE12-09A7-4BF2-A520-2B611A497750}" dt="2022-06-09T14:19:43.980" v="70" actId="20577"/>
          <ac:spMkLst>
            <pc:docMk/>
            <pc:sldMk cId="1783669020" sldId="291"/>
            <ac:spMk id="36" creationId="{6E67CC27-69F2-43C0-9561-4FBBCB030400}"/>
          </ac:spMkLst>
        </pc:spChg>
      </pc:sldChg>
      <pc:sldChg chg="modSp">
        <pc:chgData name="Jaclyn Assarian" userId="HyXwwPMl1JXXc9nHHH8+aor/7nGNNwYyZNZopcKW1ZU=" providerId="None" clId="Web-{D7F2DE12-09A7-4BF2-A520-2B611A497750}" dt="2022-06-09T14:16:15.020" v="5" actId="1076"/>
        <pc:sldMkLst>
          <pc:docMk/>
          <pc:sldMk cId="35429275" sldId="320"/>
        </pc:sldMkLst>
        <pc:spChg chg="mod">
          <ac:chgData name="Jaclyn Assarian" userId="HyXwwPMl1JXXc9nHHH8+aor/7nGNNwYyZNZopcKW1ZU=" providerId="None" clId="Web-{D7F2DE12-09A7-4BF2-A520-2B611A497750}" dt="2022-06-09T14:16:15.020" v="5" actId="1076"/>
          <ac:spMkLst>
            <pc:docMk/>
            <pc:sldMk cId="35429275" sldId="320"/>
            <ac:spMk id="6" creationId="{FF4B777E-1172-405C-8F33-DE002DEB205E}"/>
          </ac:spMkLst>
        </pc:spChg>
      </pc:sldChg>
    </pc:docChg>
  </pc:docChgLst>
  <pc:docChgLst>
    <pc:chgData name="Jaclyn Assarian" userId="HyXwwPMl1JXXc9nHHH8+aor/7nGNNwYyZNZopcKW1ZU=" providerId="None" clId="Web-{1F87690C-6914-4A1A-81B0-586552C9160B}"/>
    <pc:docChg chg="addSld sldOrd">
      <pc:chgData name="Jaclyn Assarian" userId="HyXwwPMl1JXXc9nHHH8+aor/7nGNNwYyZNZopcKW1ZU=" providerId="None" clId="Web-{1F87690C-6914-4A1A-81B0-586552C9160B}" dt="2022-02-09T21:05:20.127" v="1"/>
      <pc:docMkLst>
        <pc:docMk/>
      </pc:docMkLst>
      <pc:sldChg chg="add ord">
        <pc:chgData name="Jaclyn Assarian" userId="HyXwwPMl1JXXc9nHHH8+aor/7nGNNwYyZNZopcKW1ZU=" providerId="None" clId="Web-{1F87690C-6914-4A1A-81B0-586552C9160B}" dt="2022-02-09T21:05:20.127" v="1"/>
        <pc:sldMkLst>
          <pc:docMk/>
          <pc:sldMk cId="3660449616" sldId="335"/>
        </pc:sldMkLst>
      </pc:sldChg>
      <pc:sldMasterChg chg="addSldLayout">
        <pc:chgData name="Jaclyn Assarian" userId="HyXwwPMl1JXXc9nHHH8+aor/7nGNNwYyZNZopcKW1ZU=" providerId="None" clId="Web-{1F87690C-6914-4A1A-81B0-586552C9160B}" dt="2022-02-09T21:05:16.173" v="0"/>
        <pc:sldMasterMkLst>
          <pc:docMk/>
          <pc:sldMasterMk cId="1722928989" sldId="2147483666"/>
        </pc:sldMasterMkLst>
        <pc:sldLayoutChg chg="add">
          <pc:chgData name="Jaclyn Assarian" userId="HyXwwPMl1JXXc9nHHH8+aor/7nGNNwYyZNZopcKW1ZU=" providerId="None" clId="Web-{1F87690C-6914-4A1A-81B0-586552C9160B}" dt="2022-02-09T21:05:16.173" v="0"/>
          <pc:sldLayoutMkLst>
            <pc:docMk/>
            <pc:sldMasterMk cId="1722928989" sldId="2147483666"/>
            <pc:sldLayoutMk cId="1421251893" sldId="2147483708"/>
          </pc:sldLayoutMkLst>
        </pc:sldLayoutChg>
      </pc:sldMasterChg>
    </pc:docChg>
  </pc:docChgLst>
  <pc:docChgLst>
    <pc:chgData name="Jaclyn Assarian" userId="HyXwwPMl1JXXc9nHHH8+aor/7nGNNwYyZNZopcKW1ZU=" providerId="None" clId="Web-{CFD3156E-038E-4753-9462-806A679DC34D}"/>
    <pc:docChg chg="modSld">
      <pc:chgData name="Jaclyn Assarian" userId="HyXwwPMl1JXXc9nHHH8+aor/7nGNNwYyZNZopcKW1ZU=" providerId="None" clId="Web-{CFD3156E-038E-4753-9462-806A679DC34D}" dt="2022-06-09T01:42:04.531" v="220" actId="20577"/>
      <pc:docMkLst>
        <pc:docMk/>
      </pc:docMkLst>
      <pc:sldChg chg="modSp">
        <pc:chgData name="Jaclyn Assarian" userId="HyXwwPMl1JXXc9nHHH8+aor/7nGNNwYyZNZopcKW1ZU=" providerId="None" clId="Web-{CFD3156E-038E-4753-9462-806A679DC34D}" dt="2022-06-09T01:32:33.265" v="77" actId="20577"/>
        <pc:sldMkLst>
          <pc:docMk/>
          <pc:sldMk cId="4121114443" sldId="290"/>
        </pc:sldMkLst>
        <pc:spChg chg="mod">
          <ac:chgData name="Jaclyn Assarian" userId="HyXwwPMl1JXXc9nHHH8+aor/7nGNNwYyZNZopcKW1ZU=" providerId="None" clId="Web-{CFD3156E-038E-4753-9462-806A679DC34D}" dt="2022-06-09T01:30:42.465" v="71" actId="20577"/>
          <ac:spMkLst>
            <pc:docMk/>
            <pc:sldMk cId="4121114443" sldId="290"/>
            <ac:spMk id="23" creationId="{598806BF-2F2A-49B6-B46F-FFA95C4DEEE1}"/>
          </ac:spMkLst>
        </pc:spChg>
        <pc:spChg chg="mod">
          <ac:chgData name="Jaclyn Assarian" userId="HyXwwPMl1JXXc9nHHH8+aor/7nGNNwYyZNZopcKW1ZU=" providerId="None" clId="Web-{CFD3156E-038E-4753-9462-806A679DC34D}" dt="2022-06-09T01:32:31.890" v="76" actId="20577"/>
          <ac:spMkLst>
            <pc:docMk/>
            <pc:sldMk cId="4121114443" sldId="290"/>
            <ac:spMk id="26" creationId="{404A2C1E-24FE-47CA-9A4C-E1995F94F729}"/>
          </ac:spMkLst>
        </pc:spChg>
        <pc:spChg chg="mod">
          <ac:chgData name="Jaclyn Assarian" userId="HyXwwPMl1JXXc9nHHH8+aor/7nGNNwYyZNZopcKW1ZU=" providerId="None" clId="Web-{CFD3156E-038E-4753-9462-806A679DC34D}" dt="2022-06-09T01:32:33.265" v="77" actId="20577"/>
          <ac:spMkLst>
            <pc:docMk/>
            <pc:sldMk cId="4121114443" sldId="290"/>
            <ac:spMk id="29" creationId="{F1C13D3F-BCAC-437B-A5D7-BCBE9EF280B0}"/>
          </ac:spMkLst>
        </pc:spChg>
      </pc:sldChg>
      <pc:sldChg chg="modSp">
        <pc:chgData name="Jaclyn Assarian" userId="HyXwwPMl1JXXc9nHHH8+aor/7nGNNwYyZNZopcKW1ZU=" providerId="None" clId="Web-{CFD3156E-038E-4753-9462-806A679DC34D}" dt="2022-06-09T01:42:04.531" v="220" actId="20577"/>
        <pc:sldMkLst>
          <pc:docMk/>
          <pc:sldMk cId="335557414" sldId="292"/>
        </pc:sldMkLst>
        <pc:spChg chg="mod">
          <ac:chgData name="Jaclyn Assarian" userId="HyXwwPMl1JXXc9nHHH8+aor/7nGNNwYyZNZopcKW1ZU=" providerId="None" clId="Web-{CFD3156E-038E-4753-9462-806A679DC34D}" dt="2022-06-09T01:33:56.611" v="81" actId="20577"/>
          <ac:spMkLst>
            <pc:docMk/>
            <pc:sldMk cId="335557414" sldId="292"/>
            <ac:spMk id="22" creationId="{78E81A8C-3AD3-49BE-A165-4BF56A02BF35}"/>
          </ac:spMkLst>
        </pc:spChg>
        <pc:spChg chg="mod">
          <ac:chgData name="Jaclyn Assarian" userId="HyXwwPMl1JXXc9nHHH8+aor/7nGNNwYyZNZopcKW1ZU=" providerId="None" clId="Web-{CFD3156E-038E-4753-9462-806A679DC34D}" dt="2022-06-09T01:36:05.286" v="140" actId="20577"/>
          <ac:spMkLst>
            <pc:docMk/>
            <pc:sldMk cId="335557414" sldId="292"/>
            <ac:spMk id="24" creationId="{7922489A-A584-4EF6-A09D-A3C2EACA23C9}"/>
          </ac:spMkLst>
        </pc:spChg>
        <pc:spChg chg="mod">
          <ac:chgData name="Jaclyn Assarian" userId="HyXwwPMl1JXXc9nHHH8+aor/7nGNNwYyZNZopcKW1ZU=" providerId="None" clId="Web-{CFD3156E-038E-4753-9462-806A679DC34D}" dt="2022-06-09T01:42:04.531" v="220" actId="20577"/>
          <ac:spMkLst>
            <pc:docMk/>
            <pc:sldMk cId="335557414" sldId="292"/>
            <ac:spMk id="27" creationId="{45E4FC1D-CACD-47CD-B39B-5170C1D9362E}"/>
          </ac:spMkLst>
        </pc:spChg>
      </pc:sldChg>
      <pc:sldChg chg="modSp">
        <pc:chgData name="Jaclyn Assarian" userId="HyXwwPMl1JXXc9nHHH8+aor/7nGNNwYyZNZopcKW1ZU=" providerId="None" clId="Web-{CFD3156E-038E-4753-9462-806A679DC34D}" dt="2022-06-09T01:39:12.823" v="174" actId="20577"/>
        <pc:sldMkLst>
          <pc:docMk/>
          <pc:sldMk cId="314282991" sldId="307"/>
        </pc:sldMkLst>
        <pc:spChg chg="mod">
          <ac:chgData name="Jaclyn Assarian" userId="HyXwwPMl1JXXc9nHHH8+aor/7nGNNwYyZNZopcKW1ZU=" providerId="None" clId="Web-{CFD3156E-038E-4753-9462-806A679DC34D}" dt="2022-06-09T01:39:12.823" v="174" actId="20577"/>
          <ac:spMkLst>
            <pc:docMk/>
            <pc:sldMk cId="314282991" sldId="307"/>
            <ac:spMk id="9" creationId="{00000000-0000-0000-0000-000000000000}"/>
          </ac:spMkLst>
        </pc:spChg>
        <pc:picChg chg="mod">
          <ac:chgData name="Jaclyn Assarian" userId="HyXwwPMl1JXXc9nHHH8+aor/7nGNNwYyZNZopcKW1ZU=" providerId="None" clId="Web-{CFD3156E-038E-4753-9462-806A679DC34D}" dt="2022-06-09T01:29:34.150" v="51" actId="1076"/>
          <ac:picMkLst>
            <pc:docMk/>
            <pc:sldMk cId="314282991" sldId="307"/>
            <ac:picMk id="22" creationId="{CF0DFBC8-B8E2-43E6-BAC3-324AF6447E94}"/>
          </ac:picMkLst>
        </pc:picChg>
      </pc:sldChg>
      <pc:sldChg chg="addSp delSp modSp">
        <pc:chgData name="Jaclyn Assarian" userId="HyXwwPMl1JXXc9nHHH8+aor/7nGNNwYyZNZopcKW1ZU=" providerId="None" clId="Web-{CFD3156E-038E-4753-9462-806A679DC34D}" dt="2022-06-09T01:39:57.855" v="197" actId="20577"/>
        <pc:sldMkLst>
          <pc:docMk/>
          <pc:sldMk cId="1760025084" sldId="315"/>
        </pc:sldMkLst>
        <pc:spChg chg="add mod">
          <ac:chgData name="Jaclyn Assarian" userId="HyXwwPMl1JXXc9nHHH8+aor/7nGNNwYyZNZopcKW1ZU=" providerId="None" clId="Web-{CFD3156E-038E-4753-9462-806A679DC34D}" dt="2022-06-09T01:26:34.708" v="41" actId="14100"/>
          <ac:spMkLst>
            <pc:docMk/>
            <pc:sldMk cId="1760025084" sldId="315"/>
            <ac:spMk id="7" creationId="{36566834-81C3-295D-53E7-CA1CD522EF24}"/>
          </ac:spMkLst>
        </pc:spChg>
        <pc:spChg chg="del mod">
          <ac:chgData name="Jaclyn Assarian" userId="HyXwwPMl1JXXc9nHHH8+aor/7nGNNwYyZNZopcKW1ZU=" providerId="None" clId="Web-{CFD3156E-038E-4753-9462-806A679DC34D}" dt="2022-06-09T01:25:44.019" v="32"/>
          <ac:spMkLst>
            <pc:docMk/>
            <pc:sldMk cId="1760025084" sldId="315"/>
            <ac:spMk id="9" creationId="{006D8646-3A7B-4F0B-8966-AEE94E4DF11C}"/>
          </ac:spMkLst>
        </pc:spChg>
        <pc:spChg chg="mod">
          <ac:chgData name="Jaclyn Assarian" userId="HyXwwPMl1JXXc9nHHH8+aor/7nGNNwYyZNZopcKW1ZU=" providerId="None" clId="Web-{CFD3156E-038E-4753-9462-806A679DC34D}" dt="2022-06-09T01:39:57.855" v="197" actId="20577"/>
          <ac:spMkLst>
            <pc:docMk/>
            <pc:sldMk cId="1760025084" sldId="315"/>
            <ac:spMk id="10" creationId="{EB1A268F-395B-4B6C-B1AD-0A395D985E2D}"/>
          </ac:spMkLst>
        </pc:spChg>
        <pc:picChg chg="add mod modCrop">
          <ac:chgData name="Jaclyn Assarian" userId="HyXwwPMl1JXXc9nHHH8+aor/7nGNNwYyZNZopcKW1ZU=" providerId="None" clId="Web-{CFD3156E-038E-4753-9462-806A679DC34D}" dt="2022-06-09T01:25:29.737" v="29" actId="14100"/>
          <ac:picMkLst>
            <pc:docMk/>
            <pc:sldMk cId="1760025084" sldId="315"/>
            <ac:picMk id="3" creationId="{71974C4E-89A7-46C2-4C14-EA9266D720E0}"/>
          </ac:picMkLst>
        </pc:picChg>
        <pc:picChg chg="del mod">
          <ac:chgData name="Jaclyn Assarian" userId="HyXwwPMl1JXXc9nHHH8+aor/7nGNNwYyZNZopcKW1ZU=" providerId="None" clId="Web-{CFD3156E-038E-4753-9462-806A679DC34D}" dt="2022-06-09T01:23:24.859" v="19"/>
          <ac:picMkLst>
            <pc:docMk/>
            <pc:sldMk cId="1760025084" sldId="315"/>
            <ac:picMk id="6" creationId="{EEDFDB1A-B641-4BFC-940F-0D9D1C98CF8F}"/>
          </ac:picMkLst>
        </pc:picChg>
      </pc:sldChg>
    </pc:docChg>
  </pc:docChgLst>
  <pc:docChgLst>
    <pc:chgData name="Jaclyn Assarian" userId="HyXwwPMl1JXXc9nHHH8+aor/7nGNNwYyZNZopcKW1ZU=" providerId="None" clId="Web-{EF86F6F1-0CAF-43C2-81C1-B2AAAC783B97}"/>
    <pc:docChg chg="modSld">
      <pc:chgData name="Jaclyn Assarian" userId="HyXwwPMl1JXXc9nHHH8+aor/7nGNNwYyZNZopcKW1ZU=" providerId="None" clId="Web-{EF86F6F1-0CAF-43C2-81C1-B2AAAC783B97}" dt="2022-10-03T21:16:37.401" v="305" actId="20577"/>
      <pc:docMkLst>
        <pc:docMk/>
      </pc:docMkLst>
      <pc:sldChg chg="modSp">
        <pc:chgData name="Jaclyn Assarian" userId="HyXwwPMl1JXXc9nHHH8+aor/7nGNNwYyZNZopcKW1ZU=" providerId="None" clId="Web-{EF86F6F1-0CAF-43C2-81C1-B2AAAC783B97}" dt="2022-10-03T21:05:08.508" v="61" actId="20577"/>
        <pc:sldMkLst>
          <pc:docMk/>
          <pc:sldMk cId="3114051603" sldId="305"/>
        </pc:sldMkLst>
        <pc:spChg chg="mod">
          <ac:chgData name="Jaclyn Assarian" userId="HyXwwPMl1JXXc9nHHH8+aor/7nGNNwYyZNZopcKW1ZU=" providerId="None" clId="Web-{EF86F6F1-0CAF-43C2-81C1-B2AAAC783B97}" dt="2022-10-03T21:05:08.508" v="61" actId="20577"/>
          <ac:spMkLst>
            <pc:docMk/>
            <pc:sldMk cId="3114051603" sldId="305"/>
            <ac:spMk id="3" creationId="{00000000-0000-0000-0000-000000000000}"/>
          </ac:spMkLst>
        </pc:spChg>
      </pc:sldChg>
      <pc:sldChg chg="modSp">
        <pc:chgData name="Jaclyn Assarian" userId="HyXwwPMl1JXXc9nHHH8+aor/7nGNNwYyZNZopcKW1ZU=" providerId="None" clId="Web-{EF86F6F1-0CAF-43C2-81C1-B2AAAC783B97}" dt="2022-10-03T21:08:32.554" v="171" actId="1076"/>
        <pc:sldMkLst>
          <pc:docMk/>
          <pc:sldMk cId="677212161" sldId="311"/>
        </pc:sldMkLst>
        <pc:spChg chg="mod">
          <ac:chgData name="Jaclyn Assarian" userId="HyXwwPMl1JXXc9nHHH8+aor/7nGNNwYyZNZopcKW1ZU=" providerId="None" clId="Web-{EF86F6F1-0CAF-43C2-81C1-B2AAAC783B97}" dt="2022-10-03T21:08:32.554" v="171" actId="1076"/>
          <ac:spMkLst>
            <pc:docMk/>
            <pc:sldMk cId="677212161" sldId="311"/>
            <ac:spMk id="28" creationId="{4258E7C8-7488-4BD9-A920-6C98C930FBAD}"/>
          </ac:spMkLst>
        </pc:spChg>
      </pc:sldChg>
      <pc:sldChg chg="modSp modNotes">
        <pc:chgData name="Jaclyn Assarian" userId="HyXwwPMl1JXXc9nHHH8+aor/7nGNNwYyZNZopcKW1ZU=" providerId="None" clId="Web-{EF86F6F1-0CAF-43C2-81C1-B2AAAC783B97}" dt="2022-10-03T21:13:02.339" v="267" actId="20577"/>
        <pc:sldMkLst>
          <pc:docMk/>
          <pc:sldMk cId="1760025084" sldId="315"/>
        </pc:sldMkLst>
        <pc:spChg chg="mod">
          <ac:chgData name="Jaclyn Assarian" userId="HyXwwPMl1JXXc9nHHH8+aor/7nGNNwYyZNZopcKW1ZU=" providerId="None" clId="Web-{EF86F6F1-0CAF-43C2-81C1-B2AAAC783B97}" dt="2022-10-03T21:13:02.339" v="267" actId="20577"/>
          <ac:spMkLst>
            <pc:docMk/>
            <pc:sldMk cId="1760025084" sldId="315"/>
            <ac:spMk id="10" creationId="{EB1A268F-395B-4B6C-B1AD-0A395D985E2D}"/>
          </ac:spMkLst>
        </pc:spChg>
      </pc:sldChg>
      <pc:sldChg chg="modSp modNotes">
        <pc:chgData name="Jaclyn Assarian" userId="HyXwwPMl1JXXc9nHHH8+aor/7nGNNwYyZNZopcKW1ZU=" providerId="None" clId="Web-{EF86F6F1-0CAF-43C2-81C1-B2AAAC783B97}" dt="2022-10-03T21:16:37.401" v="305" actId="20577"/>
        <pc:sldMkLst>
          <pc:docMk/>
          <pc:sldMk cId="0" sldId="317"/>
        </pc:sldMkLst>
        <pc:spChg chg="mod">
          <ac:chgData name="Jaclyn Assarian" userId="HyXwwPMl1JXXc9nHHH8+aor/7nGNNwYyZNZopcKW1ZU=" providerId="None" clId="Web-{EF86F6F1-0CAF-43C2-81C1-B2AAAC783B97}" dt="2022-10-03T21:16:37.401" v="305" actId="20577"/>
          <ac:spMkLst>
            <pc:docMk/>
            <pc:sldMk cId="0" sldId="317"/>
            <ac:spMk id="2" creationId="{00000000-0000-0000-0000-000000000000}"/>
          </ac:spMkLst>
        </pc:spChg>
        <pc:spChg chg="mod">
          <ac:chgData name="Jaclyn Assarian" userId="HyXwwPMl1JXXc9nHHH8+aor/7nGNNwYyZNZopcKW1ZU=" providerId="None" clId="Web-{EF86F6F1-0CAF-43C2-81C1-B2AAAC783B97}" dt="2022-10-03T21:15:14.177" v="275" actId="1076"/>
          <ac:spMkLst>
            <pc:docMk/>
            <pc:sldMk cId="0" sldId="317"/>
            <ac:spMk id="3" creationId="{00000000-0000-0000-0000-000000000000}"/>
          </ac:spMkLst>
        </pc:spChg>
      </pc:sldChg>
      <pc:sldChg chg="modSp">
        <pc:chgData name="Jaclyn Assarian" userId="HyXwwPMl1JXXc9nHHH8+aor/7nGNNwYyZNZopcKW1ZU=" providerId="None" clId="Web-{EF86F6F1-0CAF-43C2-81C1-B2AAAC783B97}" dt="2022-10-03T21:04:36.037" v="25" actId="1076"/>
        <pc:sldMkLst>
          <pc:docMk/>
          <pc:sldMk cId="35429275" sldId="320"/>
        </pc:sldMkLst>
        <pc:spChg chg="mod">
          <ac:chgData name="Jaclyn Assarian" userId="HyXwwPMl1JXXc9nHHH8+aor/7nGNNwYyZNZopcKW1ZU=" providerId="None" clId="Web-{EF86F6F1-0CAF-43C2-81C1-B2AAAC783B97}" dt="2022-10-03T21:04:36.037" v="25" actId="1076"/>
          <ac:spMkLst>
            <pc:docMk/>
            <pc:sldMk cId="35429275" sldId="320"/>
            <ac:spMk id="4" creationId="{88188B3A-88BA-4E9E-9396-90C1F4022C1B}"/>
          </ac:spMkLst>
        </pc:spChg>
        <pc:spChg chg="mod">
          <ac:chgData name="Jaclyn Assarian" userId="HyXwwPMl1JXXc9nHHH8+aor/7nGNNwYyZNZopcKW1ZU=" providerId="None" clId="Web-{EF86F6F1-0CAF-43C2-81C1-B2AAAC783B97}" dt="2022-10-03T21:04:32.490" v="24" actId="1076"/>
          <ac:spMkLst>
            <pc:docMk/>
            <pc:sldMk cId="35429275" sldId="320"/>
            <ac:spMk id="6" creationId="{FF4B777E-1172-405C-8F33-DE002DEB205E}"/>
          </ac:spMkLst>
        </pc:spChg>
      </pc:sldChg>
      <pc:sldChg chg="modSp">
        <pc:chgData name="Jaclyn Assarian" userId="HyXwwPMl1JXXc9nHHH8+aor/7nGNNwYyZNZopcKW1ZU=" providerId="None" clId="Web-{EF86F6F1-0CAF-43C2-81C1-B2AAAC783B97}" dt="2022-10-03T21:07:36.081" v="145" actId="1076"/>
        <pc:sldMkLst>
          <pc:docMk/>
          <pc:sldMk cId="3660449616" sldId="335"/>
        </pc:sldMkLst>
        <pc:spChg chg="mod">
          <ac:chgData name="Jaclyn Assarian" userId="HyXwwPMl1JXXc9nHHH8+aor/7nGNNwYyZNZopcKW1ZU=" providerId="None" clId="Web-{EF86F6F1-0CAF-43C2-81C1-B2AAAC783B97}" dt="2022-10-03T21:07:15.548" v="140" actId="20577"/>
          <ac:spMkLst>
            <pc:docMk/>
            <pc:sldMk cId="3660449616" sldId="335"/>
            <ac:spMk id="12" creationId="{C24588DE-E11E-499A-BE51-DADBF70BB9FC}"/>
          </ac:spMkLst>
        </pc:spChg>
        <pc:spChg chg="mod">
          <ac:chgData name="Jaclyn Assarian" userId="HyXwwPMl1JXXc9nHHH8+aor/7nGNNwYyZNZopcKW1ZU=" providerId="None" clId="Web-{EF86F6F1-0CAF-43C2-81C1-B2AAAC783B97}" dt="2022-10-03T21:07:27.502" v="143" actId="14100"/>
          <ac:spMkLst>
            <pc:docMk/>
            <pc:sldMk cId="3660449616" sldId="335"/>
            <ac:spMk id="17" creationId="{BED59A08-36AA-4330-82AF-BACF019998F7}"/>
          </ac:spMkLst>
        </pc:spChg>
        <pc:grpChg chg="mod">
          <ac:chgData name="Jaclyn Assarian" userId="HyXwwPMl1JXXc9nHHH8+aor/7nGNNwYyZNZopcKW1ZU=" providerId="None" clId="Web-{EF86F6F1-0CAF-43C2-81C1-B2AAAC783B97}" dt="2022-10-03T21:07:36.081" v="145" actId="1076"/>
          <ac:grpSpMkLst>
            <pc:docMk/>
            <pc:sldMk cId="3660449616" sldId="335"/>
            <ac:grpSpMk id="14" creationId="{17AE7F14-A4D8-426F-B295-A38E41665D5D}"/>
          </ac:grpSpMkLst>
        </pc:grpChg>
      </pc:sldChg>
    </pc:docChg>
  </pc:docChgLst>
  <pc:docChgLst>
    <pc:chgData name="Jaclyn Assarian" userId="HyXwwPMl1JXXc9nHHH8+aor/7nGNNwYyZNZopcKW1ZU=" providerId="None" clId="Web-{244961E2-9E79-4F52-A9EB-6F9386D2F15C}"/>
    <pc:docChg chg="modSld">
      <pc:chgData name="Jaclyn Assarian" userId="HyXwwPMl1JXXc9nHHH8+aor/7nGNNwYyZNZopcKW1ZU=" providerId="None" clId="Web-{244961E2-9E79-4F52-A9EB-6F9386D2F15C}" dt="2022-10-19T06:16:57.957" v="138"/>
      <pc:docMkLst>
        <pc:docMk/>
      </pc:docMkLst>
      <pc:sldChg chg="modNotes">
        <pc:chgData name="Jaclyn Assarian" userId="HyXwwPMl1JXXc9nHHH8+aor/7nGNNwYyZNZopcKW1ZU=" providerId="None" clId="Web-{244961E2-9E79-4F52-A9EB-6F9386D2F15C}" dt="2022-10-19T06:15:22.908" v="47"/>
        <pc:sldMkLst>
          <pc:docMk/>
          <pc:sldMk cId="677212161" sldId="311"/>
        </pc:sldMkLst>
      </pc:sldChg>
      <pc:sldChg chg="modNotes">
        <pc:chgData name="Jaclyn Assarian" userId="HyXwwPMl1JXXc9nHHH8+aor/7nGNNwYyZNZopcKW1ZU=" providerId="None" clId="Web-{244961E2-9E79-4F52-A9EB-6F9386D2F15C}" dt="2022-10-19T06:16:57.957" v="138"/>
        <pc:sldMkLst>
          <pc:docMk/>
          <pc:sldMk cId="3660449616" sldId="335"/>
        </pc:sldMkLst>
      </pc:sldChg>
    </pc:docChg>
  </pc:docChgLst>
  <pc:docChgLst>
    <pc:chgData name="Jaclyn Assarian" userId="HyXwwPMl1JXXc9nHHH8+aor/7nGNNwYyZNZopcKW1ZU=" providerId="None" clId="Web-{8BC8B627-835E-4C35-B544-168D5027B562}"/>
    <pc:docChg chg="modSld">
      <pc:chgData name="Jaclyn Assarian" userId="HyXwwPMl1JXXc9nHHH8+aor/7nGNNwYyZNZopcKW1ZU=" providerId="None" clId="Web-{8BC8B627-835E-4C35-B544-168D5027B562}" dt="2022-11-09T19:11:32.092" v="4" actId="20577"/>
      <pc:docMkLst>
        <pc:docMk/>
      </pc:docMkLst>
      <pc:sldChg chg="modSp">
        <pc:chgData name="Jaclyn Assarian" userId="HyXwwPMl1JXXc9nHHH8+aor/7nGNNwYyZNZopcKW1ZU=" providerId="None" clId="Web-{8BC8B627-835E-4C35-B544-168D5027B562}" dt="2022-11-09T19:11:32.092" v="4" actId="20577"/>
        <pc:sldMkLst>
          <pc:docMk/>
          <pc:sldMk cId="1760025084" sldId="315"/>
        </pc:sldMkLst>
        <pc:spChg chg="mod">
          <ac:chgData name="Jaclyn Assarian" userId="HyXwwPMl1JXXc9nHHH8+aor/7nGNNwYyZNZopcKW1ZU=" providerId="None" clId="Web-{8BC8B627-835E-4C35-B544-168D5027B562}" dt="2022-11-09T19:11:32.092" v="4" actId="20577"/>
          <ac:spMkLst>
            <pc:docMk/>
            <pc:sldMk cId="1760025084" sldId="315"/>
            <ac:spMk id="10" creationId="{EB1A268F-395B-4B6C-B1AD-0A395D985E2D}"/>
          </ac:spMkLst>
        </pc:spChg>
      </pc:sldChg>
    </pc:docChg>
  </pc:docChgLst>
  <pc:docChgLst>
    <pc:chgData name="Jaclyn Assarian" userId="HyXwwPMl1JXXc9nHHH8+aor/7nGNNwYyZNZopcKW1ZU=" providerId="None" clId="Web-{216C32E0-6B16-4594-B298-3AD50EE63D7B}"/>
    <pc:docChg chg="modSld">
      <pc:chgData name="Jaclyn Assarian" userId="HyXwwPMl1JXXc9nHHH8+aor/7nGNNwYyZNZopcKW1ZU=" providerId="None" clId="Web-{216C32E0-6B16-4594-B298-3AD50EE63D7B}" dt="2022-10-26T14:51:52.628" v="73" actId="1076"/>
      <pc:docMkLst>
        <pc:docMk/>
      </pc:docMkLst>
      <pc:sldChg chg="modSp">
        <pc:chgData name="Jaclyn Assarian" userId="HyXwwPMl1JXXc9nHHH8+aor/7nGNNwYyZNZopcKW1ZU=" providerId="None" clId="Web-{216C32E0-6B16-4594-B298-3AD50EE63D7B}" dt="2022-10-26T14:51:52.628" v="73" actId="1076"/>
        <pc:sldMkLst>
          <pc:docMk/>
          <pc:sldMk cId="3301950869" sldId="287"/>
        </pc:sldMkLst>
        <pc:spChg chg="mod">
          <ac:chgData name="Jaclyn Assarian" userId="HyXwwPMl1JXXc9nHHH8+aor/7nGNNwYyZNZopcKW1ZU=" providerId="None" clId="Web-{216C32E0-6B16-4594-B298-3AD50EE63D7B}" dt="2022-10-26T14:51:52.628" v="73" actId="1076"/>
          <ac:spMkLst>
            <pc:docMk/>
            <pc:sldMk cId="3301950869" sldId="287"/>
            <ac:spMk id="3" creationId="{00000000-0000-0000-0000-000000000000}"/>
          </ac:spMkLst>
        </pc:spChg>
        <pc:picChg chg="mod">
          <ac:chgData name="Jaclyn Assarian" userId="HyXwwPMl1JXXc9nHHH8+aor/7nGNNwYyZNZopcKW1ZU=" providerId="None" clId="Web-{216C32E0-6B16-4594-B298-3AD50EE63D7B}" dt="2022-10-26T14:51:21.143" v="65" actId="1076"/>
          <ac:picMkLst>
            <pc:docMk/>
            <pc:sldMk cId="3301950869" sldId="287"/>
            <ac:picMk id="6" creationId="{64B67B0B-82FF-4ABD-BBDE-980EF55C9B7C}"/>
          </ac:picMkLst>
        </pc:picChg>
      </pc:sldChg>
    </pc:docChg>
  </pc:docChgLst>
  <pc:docChgLst>
    <pc:chgData name="Athena Fulay" userId="4uaZdIgIeyCbuYHgwr5ARQZvQcrcp6kVWdgpeGSxvBI=" providerId="None" clId="Web-{C8ECE10B-C0DC-4269-A378-0B04845BF760}"/>
    <pc:docChg chg="modSld">
      <pc:chgData name="Athena Fulay" userId="4uaZdIgIeyCbuYHgwr5ARQZvQcrcp6kVWdgpeGSxvBI=" providerId="None" clId="Web-{C8ECE10B-C0DC-4269-A378-0B04845BF760}" dt="2022-06-09T13:58:27.847" v="42" actId="14100"/>
      <pc:docMkLst>
        <pc:docMk/>
      </pc:docMkLst>
      <pc:sldChg chg="modSp">
        <pc:chgData name="Athena Fulay" userId="4uaZdIgIeyCbuYHgwr5ARQZvQcrcp6kVWdgpeGSxvBI=" providerId="None" clId="Web-{C8ECE10B-C0DC-4269-A378-0B04845BF760}" dt="2022-06-09T13:54:26.419" v="7" actId="1076"/>
        <pc:sldMkLst>
          <pc:docMk/>
          <pc:sldMk cId="183833045" sldId="280"/>
        </pc:sldMkLst>
        <pc:spChg chg="mod">
          <ac:chgData name="Athena Fulay" userId="4uaZdIgIeyCbuYHgwr5ARQZvQcrcp6kVWdgpeGSxvBI=" providerId="None" clId="Web-{C8ECE10B-C0DC-4269-A378-0B04845BF760}" dt="2022-06-09T13:54:26.419" v="7" actId="1076"/>
          <ac:spMkLst>
            <pc:docMk/>
            <pc:sldMk cId="183833045" sldId="280"/>
            <ac:spMk id="2" creationId="{00000000-0000-0000-0000-000000000000}"/>
          </ac:spMkLst>
        </pc:spChg>
      </pc:sldChg>
      <pc:sldChg chg="modSp">
        <pc:chgData name="Athena Fulay" userId="4uaZdIgIeyCbuYHgwr5ARQZvQcrcp6kVWdgpeGSxvBI=" providerId="None" clId="Web-{C8ECE10B-C0DC-4269-A378-0B04845BF760}" dt="2022-06-09T13:54:56.420" v="10" actId="20577"/>
        <pc:sldMkLst>
          <pc:docMk/>
          <pc:sldMk cId="2408156298" sldId="283"/>
        </pc:sldMkLst>
        <pc:spChg chg="mod">
          <ac:chgData name="Athena Fulay" userId="4uaZdIgIeyCbuYHgwr5ARQZvQcrcp6kVWdgpeGSxvBI=" providerId="None" clId="Web-{C8ECE10B-C0DC-4269-A378-0B04845BF760}" dt="2022-06-09T13:54:56.420" v="10" actId="20577"/>
          <ac:spMkLst>
            <pc:docMk/>
            <pc:sldMk cId="2408156298" sldId="283"/>
            <ac:spMk id="3" creationId="{00000000-0000-0000-0000-000000000000}"/>
          </ac:spMkLst>
        </pc:spChg>
      </pc:sldChg>
      <pc:sldChg chg="modSp">
        <pc:chgData name="Athena Fulay" userId="4uaZdIgIeyCbuYHgwr5ARQZvQcrcp6kVWdgpeGSxvBI=" providerId="None" clId="Web-{C8ECE10B-C0DC-4269-A378-0B04845BF760}" dt="2022-06-09T13:55:12.436" v="14" actId="1076"/>
        <pc:sldMkLst>
          <pc:docMk/>
          <pc:sldMk cId="3392119375" sldId="308"/>
        </pc:sldMkLst>
        <pc:spChg chg="mod">
          <ac:chgData name="Athena Fulay" userId="4uaZdIgIeyCbuYHgwr5ARQZvQcrcp6kVWdgpeGSxvBI=" providerId="None" clId="Web-{C8ECE10B-C0DC-4269-A378-0B04845BF760}" dt="2022-06-09T13:55:02.420" v="11" actId="1076"/>
          <ac:spMkLst>
            <pc:docMk/>
            <pc:sldMk cId="3392119375" sldId="308"/>
            <ac:spMk id="2" creationId="{00000000-0000-0000-0000-000000000000}"/>
          </ac:spMkLst>
        </pc:spChg>
        <pc:spChg chg="mod">
          <ac:chgData name="Athena Fulay" userId="4uaZdIgIeyCbuYHgwr5ARQZvQcrcp6kVWdgpeGSxvBI=" providerId="None" clId="Web-{C8ECE10B-C0DC-4269-A378-0B04845BF760}" dt="2022-06-09T13:55:09.405" v="13" actId="1076"/>
          <ac:spMkLst>
            <pc:docMk/>
            <pc:sldMk cId="3392119375" sldId="308"/>
            <ac:spMk id="6" creationId="{300D3C15-CB58-4930-BBA7-E5FC16802F9D}"/>
          </ac:spMkLst>
        </pc:spChg>
        <pc:spChg chg="mod">
          <ac:chgData name="Athena Fulay" userId="4uaZdIgIeyCbuYHgwr5ARQZvQcrcp6kVWdgpeGSxvBI=" providerId="None" clId="Web-{C8ECE10B-C0DC-4269-A378-0B04845BF760}" dt="2022-06-09T13:55:12.436" v="14" actId="1076"/>
          <ac:spMkLst>
            <pc:docMk/>
            <pc:sldMk cId="3392119375" sldId="308"/>
            <ac:spMk id="7" creationId="{FE0D7F85-9768-4B01-9A99-003E5C3072DC}"/>
          </ac:spMkLst>
        </pc:spChg>
        <pc:picChg chg="mod">
          <ac:chgData name="Athena Fulay" userId="4uaZdIgIeyCbuYHgwr5ARQZvQcrcp6kVWdgpeGSxvBI=" providerId="None" clId="Web-{C8ECE10B-C0DC-4269-A378-0B04845BF760}" dt="2022-06-09T13:55:07.483" v="12" actId="1076"/>
          <ac:picMkLst>
            <pc:docMk/>
            <pc:sldMk cId="3392119375" sldId="308"/>
            <ac:picMk id="4" creationId="{720598DC-2E71-4814-85F8-B5178C7F74B8}"/>
          </ac:picMkLst>
        </pc:picChg>
      </pc:sldChg>
      <pc:sldChg chg="modSp">
        <pc:chgData name="Athena Fulay" userId="4uaZdIgIeyCbuYHgwr5ARQZvQcrcp6kVWdgpeGSxvBI=" providerId="None" clId="Web-{C8ECE10B-C0DC-4269-A378-0B04845BF760}" dt="2022-06-09T13:55:56.875" v="21" actId="1076"/>
        <pc:sldMkLst>
          <pc:docMk/>
          <pc:sldMk cId="1760025084" sldId="315"/>
        </pc:sldMkLst>
        <pc:spChg chg="mod">
          <ac:chgData name="Athena Fulay" userId="4uaZdIgIeyCbuYHgwr5ARQZvQcrcp6kVWdgpeGSxvBI=" providerId="None" clId="Web-{C8ECE10B-C0DC-4269-A378-0B04845BF760}" dt="2022-06-09T13:55:25.077" v="15" actId="1076"/>
          <ac:spMkLst>
            <pc:docMk/>
            <pc:sldMk cId="1760025084" sldId="315"/>
            <ac:spMk id="2" creationId="{00000000-0000-0000-0000-000000000000}"/>
          </ac:spMkLst>
        </pc:spChg>
        <pc:spChg chg="mod">
          <ac:chgData name="Athena Fulay" userId="4uaZdIgIeyCbuYHgwr5ARQZvQcrcp6kVWdgpeGSxvBI=" providerId="None" clId="Web-{C8ECE10B-C0DC-4269-A378-0B04845BF760}" dt="2022-06-09T13:55:56.875" v="21" actId="1076"/>
          <ac:spMkLst>
            <pc:docMk/>
            <pc:sldMk cId="1760025084" sldId="315"/>
            <ac:spMk id="7" creationId="{36566834-81C3-295D-53E7-CA1CD522EF24}"/>
          </ac:spMkLst>
        </pc:spChg>
        <pc:spChg chg="mod">
          <ac:chgData name="Athena Fulay" userId="4uaZdIgIeyCbuYHgwr5ARQZvQcrcp6kVWdgpeGSxvBI=" providerId="None" clId="Web-{C8ECE10B-C0DC-4269-A378-0B04845BF760}" dt="2022-06-09T13:55:43.093" v="19" actId="1076"/>
          <ac:spMkLst>
            <pc:docMk/>
            <pc:sldMk cId="1760025084" sldId="315"/>
            <ac:spMk id="10" creationId="{EB1A268F-395B-4B6C-B1AD-0A395D985E2D}"/>
          </ac:spMkLst>
        </pc:spChg>
        <pc:picChg chg="mod">
          <ac:chgData name="Athena Fulay" userId="4uaZdIgIeyCbuYHgwr5ARQZvQcrcp6kVWdgpeGSxvBI=" providerId="None" clId="Web-{C8ECE10B-C0DC-4269-A378-0B04845BF760}" dt="2022-06-09T13:55:50.421" v="20" actId="1076"/>
          <ac:picMkLst>
            <pc:docMk/>
            <pc:sldMk cId="1760025084" sldId="315"/>
            <ac:picMk id="3" creationId="{71974C4E-89A7-46C2-4C14-EA9266D720E0}"/>
          </ac:picMkLst>
        </pc:picChg>
      </pc:sldChg>
      <pc:sldChg chg="modSp">
        <pc:chgData name="Athena Fulay" userId="4uaZdIgIeyCbuYHgwr5ARQZvQcrcp6kVWdgpeGSxvBI=" providerId="None" clId="Web-{C8ECE10B-C0DC-4269-A378-0B04845BF760}" dt="2022-06-09T13:54:15.466" v="6" actId="1076"/>
        <pc:sldMkLst>
          <pc:docMk/>
          <pc:sldMk cId="35429275" sldId="320"/>
        </pc:sldMkLst>
        <pc:spChg chg="mod">
          <ac:chgData name="Athena Fulay" userId="4uaZdIgIeyCbuYHgwr5ARQZvQcrcp6kVWdgpeGSxvBI=" providerId="None" clId="Web-{C8ECE10B-C0DC-4269-A378-0B04845BF760}" dt="2022-06-09T13:54:15.466" v="6" actId="1076"/>
          <ac:spMkLst>
            <pc:docMk/>
            <pc:sldMk cId="35429275" sldId="320"/>
            <ac:spMk id="4" creationId="{88188B3A-88BA-4E9E-9396-90C1F4022C1B}"/>
          </ac:spMkLst>
        </pc:spChg>
        <pc:spChg chg="mod">
          <ac:chgData name="Athena Fulay" userId="4uaZdIgIeyCbuYHgwr5ARQZvQcrcp6kVWdgpeGSxvBI=" providerId="None" clId="Web-{C8ECE10B-C0DC-4269-A378-0B04845BF760}" dt="2022-06-09T13:54:12.247" v="5" actId="1076"/>
          <ac:spMkLst>
            <pc:docMk/>
            <pc:sldMk cId="35429275" sldId="320"/>
            <ac:spMk id="6" creationId="{FF4B777E-1172-405C-8F33-DE002DEB205E}"/>
          </ac:spMkLst>
        </pc:spChg>
      </pc:sldChg>
      <pc:sldChg chg="addSp delSp modSp">
        <pc:chgData name="Athena Fulay" userId="4uaZdIgIeyCbuYHgwr5ARQZvQcrcp6kVWdgpeGSxvBI=" providerId="None" clId="Web-{C8ECE10B-C0DC-4269-A378-0B04845BF760}" dt="2022-06-09T13:58:27.847" v="42" actId="14100"/>
        <pc:sldMkLst>
          <pc:docMk/>
          <pc:sldMk cId="3660449616" sldId="335"/>
        </pc:sldMkLst>
        <pc:spChg chg="mod">
          <ac:chgData name="Athena Fulay" userId="4uaZdIgIeyCbuYHgwr5ARQZvQcrcp6kVWdgpeGSxvBI=" providerId="None" clId="Web-{C8ECE10B-C0DC-4269-A378-0B04845BF760}" dt="2022-06-09T13:56:05.391" v="22" actId="1076"/>
          <ac:spMkLst>
            <pc:docMk/>
            <pc:sldMk cId="3660449616" sldId="335"/>
            <ac:spMk id="2" creationId="{00000000-0000-0000-0000-000000000000}"/>
          </ac:spMkLst>
        </pc:spChg>
        <pc:spChg chg="add del">
          <ac:chgData name="Athena Fulay" userId="4uaZdIgIeyCbuYHgwr5ARQZvQcrcp6kVWdgpeGSxvBI=" providerId="None" clId="Web-{C8ECE10B-C0DC-4269-A378-0B04845BF760}" dt="2022-06-09T13:57:11.267" v="34"/>
          <ac:spMkLst>
            <pc:docMk/>
            <pc:sldMk cId="3660449616" sldId="335"/>
            <ac:spMk id="3" creationId="{EFBAB237-0015-E579-42BB-D1854EAB1FC3}"/>
          </ac:spMkLst>
        </pc:spChg>
        <pc:spChg chg="mod">
          <ac:chgData name="Athena Fulay" userId="4uaZdIgIeyCbuYHgwr5ARQZvQcrcp6kVWdgpeGSxvBI=" providerId="None" clId="Web-{C8ECE10B-C0DC-4269-A378-0B04845BF760}" dt="2022-06-09T13:56:11.828" v="24" actId="1076"/>
          <ac:spMkLst>
            <pc:docMk/>
            <pc:sldMk cId="3660449616" sldId="335"/>
            <ac:spMk id="7" creationId="{B65802A0-5245-4489-B53A-4875A54DF7FC}"/>
          </ac:spMkLst>
        </pc:spChg>
        <pc:spChg chg="mod">
          <ac:chgData name="Athena Fulay" userId="4uaZdIgIeyCbuYHgwr5ARQZvQcrcp6kVWdgpeGSxvBI=" providerId="None" clId="Web-{C8ECE10B-C0DC-4269-A378-0B04845BF760}" dt="2022-06-09T13:58:01.190" v="38" actId="14100"/>
          <ac:spMkLst>
            <pc:docMk/>
            <pc:sldMk cId="3660449616" sldId="335"/>
            <ac:spMk id="11" creationId="{58CF3091-C9A1-4F4D-97B8-59D62EE7D2A1}"/>
          </ac:spMkLst>
        </pc:spChg>
        <pc:spChg chg="mod">
          <ac:chgData name="Athena Fulay" userId="4uaZdIgIeyCbuYHgwr5ARQZvQcrcp6kVWdgpeGSxvBI=" providerId="None" clId="Web-{C8ECE10B-C0DC-4269-A378-0B04845BF760}" dt="2022-06-09T13:56:41.532" v="28" actId="1076"/>
          <ac:spMkLst>
            <pc:docMk/>
            <pc:sldMk cId="3660449616" sldId="335"/>
            <ac:spMk id="15" creationId="{074AD10E-8E5D-4BB6-B8DF-A839A0A3704D}"/>
          </ac:spMkLst>
        </pc:spChg>
        <pc:spChg chg="mod">
          <ac:chgData name="Athena Fulay" userId="4uaZdIgIeyCbuYHgwr5ARQZvQcrcp6kVWdgpeGSxvBI=" providerId="None" clId="Web-{C8ECE10B-C0DC-4269-A378-0B04845BF760}" dt="2022-06-09T13:57:43.674" v="37" actId="14100"/>
          <ac:spMkLst>
            <pc:docMk/>
            <pc:sldMk cId="3660449616" sldId="335"/>
            <ac:spMk id="16" creationId="{A67673C4-49B0-437B-B881-04C129EE3A5E}"/>
          </ac:spMkLst>
        </pc:spChg>
        <pc:spChg chg="mod">
          <ac:chgData name="Athena Fulay" userId="4uaZdIgIeyCbuYHgwr5ARQZvQcrcp6kVWdgpeGSxvBI=" providerId="None" clId="Web-{C8ECE10B-C0DC-4269-A378-0B04845BF760}" dt="2022-06-09T13:58:18.363" v="40" actId="1076"/>
          <ac:spMkLst>
            <pc:docMk/>
            <pc:sldMk cId="3660449616" sldId="335"/>
            <ac:spMk id="17" creationId="{BED59A08-36AA-4330-82AF-BACF019998F7}"/>
          </ac:spMkLst>
        </pc:spChg>
        <pc:grpChg chg="mod">
          <ac:chgData name="Athena Fulay" userId="4uaZdIgIeyCbuYHgwr5ARQZvQcrcp6kVWdgpeGSxvBI=" providerId="None" clId="Web-{C8ECE10B-C0DC-4269-A378-0B04845BF760}" dt="2022-06-09T13:56:15.781" v="25" actId="1076"/>
          <ac:grpSpMkLst>
            <pc:docMk/>
            <pc:sldMk cId="3660449616" sldId="335"/>
            <ac:grpSpMk id="6" creationId="{088521AD-E297-43C8-8260-8B1BA0FCC3CC}"/>
          </ac:grpSpMkLst>
        </pc:grpChg>
        <pc:grpChg chg="mod">
          <ac:chgData name="Athena Fulay" userId="4uaZdIgIeyCbuYHgwr5ARQZvQcrcp6kVWdgpeGSxvBI=" providerId="None" clId="Web-{C8ECE10B-C0DC-4269-A378-0B04845BF760}" dt="2022-06-09T13:58:13.722" v="39" actId="1076"/>
          <ac:grpSpMkLst>
            <pc:docMk/>
            <pc:sldMk cId="3660449616" sldId="335"/>
            <ac:grpSpMk id="14" creationId="{17AE7F14-A4D8-426F-B295-A38E41665D5D}"/>
          </ac:grpSpMkLst>
        </pc:grpChg>
        <pc:picChg chg="mod">
          <ac:chgData name="Athena Fulay" userId="4uaZdIgIeyCbuYHgwr5ARQZvQcrcp6kVWdgpeGSxvBI=" providerId="None" clId="Web-{C8ECE10B-C0DC-4269-A378-0B04845BF760}" dt="2022-06-09T13:58:27.847" v="42" actId="14100"/>
          <ac:picMkLst>
            <pc:docMk/>
            <pc:sldMk cId="3660449616" sldId="335"/>
            <ac:picMk id="13" creationId="{3632AAFE-C4A1-433D-A007-D1E50E420DD4}"/>
          </ac:picMkLst>
        </pc:picChg>
      </pc:sldChg>
    </pc:docChg>
  </pc:docChgLst>
  <pc:docChgLst>
    <pc:chgData name="Jaclyn Assarian" userId="HyXwwPMl1JXXc9nHHH8+aor/7nGNNwYyZNZopcKW1ZU=" providerId="None" clId="Web-{E02690CC-F591-4C5B-9FAB-0A7803BE5622}"/>
    <pc:docChg chg="modSld">
      <pc:chgData name="Jaclyn Assarian" userId="HyXwwPMl1JXXc9nHHH8+aor/7nGNNwYyZNZopcKW1ZU=" providerId="None" clId="Web-{E02690CC-F591-4C5B-9FAB-0A7803BE5622}" dt="2022-11-03T16:16:18.695" v="23" actId="20577"/>
      <pc:docMkLst>
        <pc:docMk/>
      </pc:docMkLst>
      <pc:sldChg chg="modSp">
        <pc:chgData name="Jaclyn Assarian" userId="HyXwwPMl1JXXc9nHHH8+aor/7nGNNwYyZNZopcKW1ZU=" providerId="None" clId="Web-{E02690CC-F591-4C5B-9FAB-0A7803BE5622}" dt="2022-11-03T16:16:18.695" v="23" actId="20577"/>
        <pc:sldMkLst>
          <pc:docMk/>
          <pc:sldMk cId="4121114443" sldId="290"/>
        </pc:sldMkLst>
        <pc:spChg chg="mod">
          <ac:chgData name="Jaclyn Assarian" userId="HyXwwPMl1JXXc9nHHH8+aor/7nGNNwYyZNZopcKW1ZU=" providerId="None" clId="Web-{E02690CC-F591-4C5B-9FAB-0A7803BE5622}" dt="2022-11-03T16:16:18.695" v="23" actId="20577"/>
          <ac:spMkLst>
            <pc:docMk/>
            <pc:sldMk cId="4121114443" sldId="290"/>
            <ac:spMk id="29" creationId="{F1C13D3F-BCAC-437B-A5D7-BCBE9EF280B0}"/>
          </ac:spMkLst>
        </pc:spChg>
      </pc:sldChg>
      <pc:sldChg chg="mod modShow">
        <pc:chgData name="Jaclyn Assarian" userId="HyXwwPMl1JXXc9nHHH8+aor/7nGNNwYyZNZopcKW1ZU=" providerId="None" clId="Web-{E02690CC-F591-4C5B-9FAB-0A7803BE5622}" dt="2022-11-03T16:14:31.176" v="0"/>
        <pc:sldMkLst>
          <pc:docMk/>
          <pc:sldMk cId="314282991" sldId="30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423BF8-DF2F-417D-99FF-568B9EA494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3DE8D8-93F2-477D-B3DF-247C8A2140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8960BF-3611-4905-AC6A-C7CDB9E317BE}" type="datetimeFigureOut">
              <a:rPr lang="en-US" smtClean="0"/>
              <a:t>11/9/2022</a:t>
            </a:fld>
            <a:endParaRPr lang="en-US"/>
          </a:p>
        </p:txBody>
      </p:sp>
      <p:sp>
        <p:nvSpPr>
          <p:cNvPr id="4" name="Footer Placeholder 3">
            <a:extLst>
              <a:ext uri="{FF2B5EF4-FFF2-40B4-BE49-F238E27FC236}">
                <a16:creationId xmlns:a16="http://schemas.microsoft.com/office/drawing/2014/main" id="{E0D91461-FA0F-4C33-BA2B-39A2BA44A57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E7C263-C504-45B8-9945-1AAF2348C6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2E55EF-67A0-4554-9F08-78B76CA77D9A}" type="slidenum">
              <a:rPr lang="en-US" smtClean="0"/>
              <a:t>‹#›</a:t>
            </a:fld>
            <a:endParaRPr lang="en-US"/>
          </a:p>
        </p:txBody>
      </p:sp>
    </p:spTree>
    <p:extLst>
      <p:ext uri="{BB962C8B-B14F-4D97-AF65-F5344CB8AC3E}">
        <p14:creationId xmlns:p14="http://schemas.microsoft.com/office/powerpoint/2010/main" val="16995585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E940F-5DD9-41B6-AE3D-9B31B7C4A5F0}"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DBFC0-96C0-43E6-A899-3FDA858CBC7D}" type="slidenum">
              <a:rPr lang="en-US" smtClean="0"/>
              <a:t>‹#›</a:t>
            </a:fld>
            <a:endParaRPr lang="en-US"/>
          </a:p>
        </p:txBody>
      </p:sp>
    </p:spTree>
    <p:extLst>
      <p:ext uri="{BB962C8B-B14F-4D97-AF65-F5344CB8AC3E}">
        <p14:creationId xmlns:p14="http://schemas.microsoft.com/office/powerpoint/2010/main" val="198595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ies.org/program/outreach-lecturing-fund"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ies.org/fulbright-scholars?field_scholar_type_tid%5b0%5d=2&amp;field_first_name_value&amp;field_last_name_value&amp;field_field_of_study_term_tid=All&amp;field_academic_year_tid%5b0%5d=5186&amp;title&amp;field_project_title_value&amp;title_1&amp;field_grant_dates_value%5bvalue%5d%5bdate%5d=&amp;field_grant_dates_value2%5bvalue%5d%5bdate%5d="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49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b="1" u="sng">
                <a:solidFill>
                  <a:srgbClr val="0065A2"/>
                </a:solidFill>
                <a:latin typeface=""/>
              </a:rPr>
              <a:t>Read award description carefully!</a:t>
            </a:r>
          </a:p>
          <a:p>
            <a:pPr marL="0" marR="0" lvl="0" indent="0" defTabSz="1828800" eaLnBrk="1" fontAlgn="auto" latinLnBrk="0" hangingPunct="1">
              <a:lnSpc>
                <a:spcPct val="100000"/>
              </a:lnSpc>
              <a:spcBef>
                <a:spcPts val="0"/>
              </a:spcBef>
              <a:spcAft>
                <a:spcPts val="0"/>
              </a:spcAft>
              <a:buClrTx/>
              <a:buSzTx/>
              <a:buFontTx/>
              <a:buNone/>
              <a:tabLst/>
              <a:defRPr/>
            </a:pPr>
            <a:endParaRPr lang="en-US">
              <a:solidFill>
                <a:srgbClr val="0065A2"/>
              </a:solidFill>
              <a:latin typeface=""/>
            </a:endParaRPr>
          </a:p>
          <a:p>
            <a:pPr marL="0" marR="0" lvl="0" indent="0" defTabSz="1828800" eaLnBrk="1" fontAlgn="auto" latinLnBrk="0" hangingPunct="1">
              <a:lnSpc>
                <a:spcPct val="100000"/>
              </a:lnSpc>
              <a:spcBef>
                <a:spcPts val="0"/>
              </a:spcBef>
              <a:spcAft>
                <a:spcPts val="0"/>
              </a:spcAft>
              <a:buClrTx/>
              <a:buSzTx/>
              <a:buFontTx/>
              <a:buNone/>
              <a:tabLst/>
              <a:defRPr/>
            </a:pPr>
            <a:r>
              <a:rPr lang="en-US">
                <a:solidFill>
                  <a:srgbClr val="0065A2"/>
                </a:solidFill>
                <a:latin typeface=""/>
              </a:rPr>
              <a:t>Career level – early career, mid-career, senior and senior academics, professionals and artists are all categories listed on the award descriptions</a:t>
            </a:r>
          </a:p>
          <a:p>
            <a:pPr marL="0" marR="0" lvl="0" indent="0" defTabSz="1828800" eaLnBrk="1" fontAlgn="auto" latinLnBrk="0" hangingPunct="1">
              <a:lnSpc>
                <a:spcPct val="100000"/>
              </a:lnSpc>
              <a:spcBef>
                <a:spcPts val="0"/>
              </a:spcBef>
              <a:spcAft>
                <a:spcPts val="0"/>
              </a:spcAft>
              <a:buClrTx/>
              <a:buSzTx/>
              <a:buFontTx/>
              <a:buNone/>
              <a:tabLst/>
              <a:defRPr/>
            </a:pPr>
            <a:endParaRPr lang="en-US">
              <a:solidFill>
                <a:srgbClr val="0065A2"/>
              </a:solidFill>
              <a:latin typeface=""/>
            </a:endParaRPr>
          </a:p>
          <a:p>
            <a:pPr marL="0" marR="0" lvl="0" indent="0" defTabSz="1828800" eaLnBrk="1" fontAlgn="auto" latinLnBrk="0" hangingPunct="1">
              <a:lnSpc>
                <a:spcPct val="100000"/>
              </a:lnSpc>
              <a:spcBef>
                <a:spcPts val="0"/>
              </a:spcBef>
              <a:spcAft>
                <a:spcPts val="0"/>
              </a:spcAft>
              <a:buClrTx/>
              <a:buSzTx/>
              <a:buFontTx/>
              <a:buNone/>
              <a:tabLst/>
              <a:defRPr/>
            </a:pPr>
            <a:r>
              <a:rPr lang="en-US">
                <a:solidFill>
                  <a:srgbClr val="0065A2"/>
                </a:solidFill>
                <a:latin typeface=""/>
              </a:rPr>
              <a:t>Language ability – note that many awards do not require a language other than English. Check award description’s application requirements for details!</a:t>
            </a:r>
          </a:p>
          <a:p>
            <a:pPr marL="0" marR="0" lvl="0" indent="0" defTabSz="1828800" eaLnBrk="1" fontAlgn="auto" latinLnBrk="0" hangingPunct="1">
              <a:lnSpc>
                <a:spcPct val="100000"/>
              </a:lnSpc>
              <a:spcBef>
                <a:spcPts val="0"/>
              </a:spcBef>
              <a:spcAft>
                <a:spcPts val="0"/>
              </a:spcAft>
              <a:buClrTx/>
              <a:buSzTx/>
              <a:buFontTx/>
              <a:buNone/>
              <a:tabLst/>
              <a:defRPr/>
            </a:pPr>
            <a:endParaRPr lang="en-US">
              <a:solidFill>
                <a:srgbClr val="0065A2"/>
              </a:solidFill>
              <a:latin typeface=""/>
            </a:endParaRPr>
          </a:p>
          <a:p>
            <a:pPr marL="0" marR="0" lvl="0" indent="0" defTabSz="1828800" eaLnBrk="1" fontAlgn="auto" latinLnBrk="0" hangingPunct="1">
              <a:lnSpc>
                <a:spcPct val="100000"/>
              </a:lnSpc>
              <a:spcBef>
                <a:spcPts val="0"/>
              </a:spcBef>
              <a:spcAft>
                <a:spcPts val="0"/>
              </a:spcAft>
              <a:buClrTx/>
              <a:buSzTx/>
              <a:buFontTx/>
              <a:buNone/>
              <a:tabLst/>
              <a:defRPr/>
            </a:pPr>
            <a:r>
              <a:rPr lang="en-US">
                <a:solidFill>
                  <a:srgbClr val="0065A2"/>
                </a:solidFill>
                <a:latin typeface=""/>
              </a:rPr>
              <a:t>Scholars can only apply for one award per cycle. If they have difficulty choosing, they should contact the regional staff listed on the award for guidance or attend an office hour.</a:t>
            </a:r>
          </a:p>
          <a:p>
            <a:endParaRPr lang="en-US">
              <a:solidFill>
                <a:schemeClr val="tx1"/>
              </a:solidFill>
            </a:endParaRPr>
          </a:p>
        </p:txBody>
      </p:sp>
    </p:spTree>
    <p:extLst>
      <p:ext uri="{BB962C8B-B14F-4D97-AF65-F5344CB8AC3E}">
        <p14:creationId xmlns:p14="http://schemas.microsoft.com/office/powerpoint/2010/main" val="2403146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a:cs typeface="Calibri"/>
              </a:rPr>
              <a:t>Interested applicants can visit our awards list now to view what was available for 2023-24 as a reference. Updated awards will be made available in February 2023 – check back with us!</a:t>
            </a:r>
          </a:p>
          <a:p>
            <a:endParaRPr lang="en-US" sz="1300">
              <a:cs typeface="Calibri"/>
            </a:endParaRPr>
          </a:p>
          <a:p>
            <a:r>
              <a:rPr lang="en-US" sz="1300">
                <a:solidFill>
                  <a:schemeClr val="tx1"/>
                </a:solidFill>
              </a:rPr>
              <a:t>EVERY AWARD contains 4 parts:</a:t>
            </a:r>
            <a:r>
              <a:rPr lang="en-US" sz="1300"/>
              <a:t> </a:t>
            </a:r>
            <a:endParaRPr lang="en-US"/>
          </a:p>
          <a:p>
            <a:pPr marL="679586" indent="-679586">
              <a:buFont typeface="Arial" panose="020B0604020202020204" pitchFamily="34" charset="0"/>
              <a:buChar char="•"/>
            </a:pPr>
            <a:r>
              <a:rPr lang="en-US" sz="1300">
                <a:solidFill>
                  <a:schemeClr val="tx1"/>
                </a:solidFill>
              </a:rPr>
              <a:t>award details</a:t>
            </a:r>
          </a:p>
          <a:p>
            <a:pPr marL="679586" indent="-679586">
              <a:buFont typeface="Arial" panose="020B0604020202020204" pitchFamily="34" charset="0"/>
              <a:buChar char="•"/>
            </a:pPr>
            <a:r>
              <a:rPr lang="en-US" sz="1300">
                <a:solidFill>
                  <a:schemeClr val="tx1"/>
                </a:solidFill>
              </a:rPr>
              <a:t>award requirements</a:t>
            </a:r>
          </a:p>
          <a:p>
            <a:pPr marL="679586" indent="-679586">
              <a:buFont typeface="Arial" panose="020B0604020202020204" pitchFamily="34" charset="0"/>
              <a:buChar char="•"/>
            </a:pPr>
            <a:r>
              <a:rPr lang="en-US" sz="1300">
                <a:solidFill>
                  <a:schemeClr val="tx1"/>
                </a:solidFill>
              </a:rPr>
              <a:t>award benefits</a:t>
            </a:r>
          </a:p>
          <a:p>
            <a:pPr marL="679586" indent="-679586">
              <a:buFont typeface="Arial" panose="020B0604020202020204" pitchFamily="34" charset="0"/>
              <a:buChar char="•"/>
            </a:pPr>
            <a:r>
              <a:rPr lang="en-US" sz="1300">
                <a:solidFill>
                  <a:schemeClr val="tx1"/>
                </a:solidFill>
              </a:rPr>
              <a:t>country/area overview</a:t>
            </a:r>
          </a:p>
          <a:p>
            <a:pPr marL="679586" indent="-679586">
              <a:buFont typeface="Arial" panose="020B0604020202020204" pitchFamily="34" charset="0"/>
              <a:buChar char="•"/>
            </a:pPr>
            <a:endParaRPr lang="en-US" sz="1300">
              <a:solidFill>
                <a:schemeClr val="tx1"/>
              </a:solidFill>
            </a:endParaRPr>
          </a:p>
          <a:p>
            <a:r>
              <a:rPr lang="en-US" sz="1300">
                <a:solidFill>
                  <a:schemeClr val="tx1"/>
                </a:solidFill>
              </a:rPr>
              <a:t>Potential applicants should carefully read the information on </a:t>
            </a:r>
            <a:r>
              <a:rPr lang="en-US" sz="1300" b="1">
                <a:solidFill>
                  <a:schemeClr val="tx1"/>
                </a:solidFill>
              </a:rPr>
              <a:t>EVERY</a:t>
            </a:r>
            <a:r>
              <a:rPr lang="en-US" sz="1300">
                <a:solidFill>
                  <a:schemeClr val="tx1"/>
                </a:solidFill>
              </a:rPr>
              <a:t> tab to understand the award completely.</a:t>
            </a:r>
          </a:p>
          <a:p>
            <a:endParaRPr lang="en-US" sz="1300">
              <a:solidFill>
                <a:schemeClr val="tx1"/>
              </a:solidFill>
            </a:endParaRPr>
          </a:p>
          <a:p>
            <a:pPr defTabSz="1932941">
              <a:defRPr/>
            </a:pPr>
            <a:r>
              <a:rPr lang="en-US" sz="1300">
                <a:solidFill>
                  <a:schemeClr val="tx1"/>
                </a:solidFill>
              </a:rPr>
              <a:t>Please encourage scholars to pay specific attention to the “Award Requirements” tab.  This provides critical information regarding eligibility, language proficiency requirements, and whether a letter of invitation is required.  Note that the Award Details and Requirements tabs often have contacts listed at institutions abroad or the Fulbright office in country. </a:t>
            </a:r>
            <a:br>
              <a:rPr lang="en-US" sz="1300">
                <a:solidFill>
                  <a:schemeClr val="tx1"/>
                </a:solidFill>
              </a:rPr>
            </a:br>
            <a:br>
              <a:rPr lang="en-US" sz="1300">
                <a:solidFill>
                  <a:schemeClr val="tx1"/>
                </a:solidFill>
              </a:rPr>
            </a:br>
            <a:r>
              <a:rPr lang="en-US" sz="1300" b="1">
                <a:solidFill>
                  <a:schemeClr val="tx1"/>
                </a:solidFill>
              </a:rPr>
              <a:t>I encourage you to not answer specific questions about any award requirements </a:t>
            </a:r>
            <a:r>
              <a:rPr lang="en-US" sz="1300">
                <a:solidFill>
                  <a:schemeClr val="tx1"/>
                </a:solidFill>
              </a:rPr>
              <a:t>because they differ across awards.  Remind the audience to consult the “Award Requirements” tab and reach out to the Fulbright office if they have any questions or need clarification.</a:t>
            </a:r>
          </a:p>
          <a:p>
            <a:pPr defTabSz="1932941">
              <a:defRPr/>
            </a:pPr>
            <a:endParaRPr lang="en-US" sz="1300">
              <a:solidFill>
                <a:schemeClr val="tx1"/>
              </a:solidFill>
            </a:endParaRPr>
          </a:p>
          <a:p>
            <a:pPr defTabSz="1932941">
              <a:defRPr/>
            </a:pPr>
            <a:r>
              <a:rPr lang="en-US" sz="1300">
                <a:solidFill>
                  <a:schemeClr val="tx1"/>
                </a:solidFill>
              </a:rPr>
              <a:t>If time allows at the end, I often will walk people through the application resources on the website + an award description</a:t>
            </a:r>
          </a:p>
        </p:txBody>
      </p:sp>
    </p:spTree>
    <p:extLst>
      <p:ext uri="{BB962C8B-B14F-4D97-AF65-F5344CB8AC3E}">
        <p14:creationId xmlns:p14="http://schemas.microsoft.com/office/powerpoint/2010/main" val="616478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3624459">
              <a:defRPr/>
            </a:pPr>
            <a:r>
              <a:rPr lang="en-US">
                <a:cs typeface="Calibri"/>
              </a:rPr>
              <a:t>Note: IEA/FPPF application requirements are a bit different – In lieu of a project statement, applicants submit a series of essays.  </a:t>
            </a:r>
            <a:endParaRPr lang="en-US"/>
          </a:p>
        </p:txBody>
      </p:sp>
    </p:spTree>
    <p:extLst>
      <p:ext uri="{BB962C8B-B14F-4D97-AF65-F5344CB8AC3E}">
        <p14:creationId xmlns:p14="http://schemas.microsoft.com/office/powerpoint/2010/main" val="2627498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point is included as another chance to stress that faculty often don’t realize that Fulbright U.S. Scholar opportunities are open to a wide range of scholars in EVERY discipline and at all points in their careers, from postdocs to distinguished scholars and everything in between.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52A13-ADE4-48B5-9746-C2A98A942C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826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3624459">
              <a:defRPr/>
            </a:pPr>
            <a:endParaRPr lang="en-US" sz="1900">
              <a:solidFill>
                <a:schemeClr val="tx1"/>
              </a:solidFill>
            </a:endParaRPr>
          </a:p>
          <a:p>
            <a:pPr defTabSz="3624459">
              <a:defRPr/>
            </a:pPr>
            <a:r>
              <a:rPr lang="en-US"/>
              <a:t>Note that the notification window for hearing final decisions is wide but also accurate. People can year as early as January and as late as the end of May.</a:t>
            </a:r>
          </a:p>
          <a:p>
            <a:pPr defTabSz="3624459">
              <a:defRPr/>
            </a:pPr>
            <a:endParaRPr lang="en-US">
              <a:cs typeface="Calibri" panose="020F0502020204030204"/>
            </a:endParaRPr>
          </a:p>
          <a:p>
            <a:pPr defTabSz="3624459">
              <a:defRPr/>
            </a:pPr>
            <a:r>
              <a:rPr lang="en-US">
                <a:cs typeface="Calibri" panose="020F0502020204030204"/>
              </a:rPr>
              <a:t>**Note: Award timeline for IEA Seminars is different, depending on the award!</a:t>
            </a:r>
          </a:p>
        </p:txBody>
      </p:sp>
    </p:spTree>
    <p:extLst>
      <p:ext uri="{BB962C8B-B14F-4D97-AF65-F5344CB8AC3E}">
        <p14:creationId xmlns:p14="http://schemas.microsoft.com/office/powerpoint/2010/main" val="874629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defTabSz="1932941">
              <a:buFont typeface="Arial" panose="020B0604020202020204" pitchFamily="34" charset="0"/>
              <a:buNone/>
            </a:pPr>
            <a:endParaRPr lang="en-US" sz="1900">
              <a:solidFill>
                <a:schemeClr val="tx1"/>
              </a:solidFill>
            </a:endParaRPr>
          </a:p>
        </p:txBody>
      </p:sp>
    </p:spTree>
    <p:extLst>
      <p:ext uri="{BB962C8B-B14F-4D97-AF65-F5344CB8AC3E}">
        <p14:creationId xmlns:p14="http://schemas.microsoft.com/office/powerpoint/2010/main" val="1205835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300">
                <a:solidFill>
                  <a:schemeClr val="tx1"/>
                </a:solidFill>
              </a:rPr>
              <a:t>SIR – The Fulbright Scholar-in-Residence (S-I-R) Program assists U.S. higher education institutions in expanding programs of academic exchange, by supporting non-U.S. scholars through grants for teaching at institutions that might not have a strong international component and/or serve minority audiences. Both the U.S. institution and the scholar grantee benefit from this experience.</a:t>
            </a:r>
          </a:p>
          <a:p>
            <a:endParaRPr lang="en-US" sz="1300">
              <a:solidFill>
                <a:schemeClr val="tx1"/>
              </a:solidFill>
            </a:endParaRPr>
          </a:p>
          <a:p>
            <a:r>
              <a:rPr lang="en-US" sz="1300">
                <a:solidFill>
                  <a:schemeClr val="tx1"/>
                </a:solidFill>
              </a:rPr>
              <a:t>OLF – The Outreach Lecturing Fund (OLF) provides funding for campuses to host </a:t>
            </a:r>
            <a:r>
              <a:rPr lang="en-US" sz="1300" b="1">
                <a:solidFill>
                  <a:schemeClr val="tx1"/>
                </a:solidFill>
                <a:hlinkClick r:id="rId3">
                  <a:extLst>
                    <a:ext uri="{A12FA001-AC4F-418D-AE19-62706E023703}">
                      <ahyp:hlinkClr xmlns:ahyp="http://schemas.microsoft.com/office/drawing/2018/hyperlinkcolor" val="tx"/>
                    </a:ext>
                  </a:extLst>
                </a:hlinkClick>
              </a:rPr>
              <a:t>Fulbright Visiting Scholars</a:t>
            </a:r>
            <a:r>
              <a:rPr lang="en-US" sz="1300">
                <a:solidFill>
                  <a:schemeClr val="tx1"/>
                </a:solidFill>
              </a:rPr>
              <a:t>, already in the United States, for short-term speaking engagements. To see a list of current Visiting Scholars in the U.S. please visit our </a:t>
            </a:r>
            <a:r>
              <a:rPr lang="en-US" sz="1300" b="1">
                <a:solidFill>
                  <a:schemeClr val="tx1"/>
                </a:solidFill>
                <a:hlinkClick r:id="rId4">
                  <a:extLst>
                    <a:ext uri="{A12FA001-AC4F-418D-AE19-62706E023703}">
                      <ahyp:hlinkClr xmlns:ahyp="http://schemas.microsoft.com/office/drawing/2018/hyperlinkcolor" val="tx"/>
                    </a:ext>
                  </a:extLst>
                </a:hlinkClick>
              </a:rPr>
              <a:t>Scholar Directory</a:t>
            </a:r>
            <a:r>
              <a:rPr lang="en-US" sz="1300">
                <a:solidFill>
                  <a:schemeClr val="tx1"/>
                </a:solidFill>
              </a:rPr>
              <a:t>.</a:t>
            </a:r>
            <a:r>
              <a:rPr lang="en-US" sz="1300" b="1">
                <a:solidFill>
                  <a:schemeClr val="tx1"/>
                </a:solidFill>
              </a:rPr>
              <a:t> </a:t>
            </a:r>
            <a:r>
              <a:rPr lang="en-US" sz="1300">
                <a:solidFill>
                  <a:schemeClr val="tx1"/>
                </a:solidFill>
              </a:rPr>
              <a:t>The OLF travel award is designed to enrich both institutions and Visiting Scholars through lectures that will promote academic disciplines and cultural understanding. </a:t>
            </a:r>
          </a:p>
          <a:p>
            <a:endParaRPr lang="en-US" sz="1300">
              <a:solidFill>
                <a:schemeClr val="tx1"/>
              </a:solidFill>
            </a:endParaRPr>
          </a:p>
          <a:p>
            <a:pPr defTabSz="3624459">
              <a:defRPr/>
            </a:pPr>
            <a:r>
              <a:rPr lang="en-US" sz="1300" kern="1200">
                <a:solidFill>
                  <a:schemeClr val="tx1"/>
                </a:solidFill>
              </a:rPr>
              <a:t>FLTA - The Fulbright Foreign Language Teaching Assistant (FLTA) Program supports language assistantships at universities and colleges throughout the U.S., providing institutions with an opportunity to enhance their language programming and expose students to native speakers who bring an energetic, up-to-date cultural component to the foreign language classroom as well as student life at a campus in general.</a:t>
            </a:r>
            <a:endParaRPr lang="en-US" sz="1300">
              <a:solidFill>
                <a:schemeClr val="tx1"/>
              </a:solidFill>
            </a:endParaRPr>
          </a:p>
        </p:txBody>
      </p:sp>
    </p:spTree>
    <p:extLst>
      <p:ext uri="{BB962C8B-B14F-4D97-AF65-F5344CB8AC3E}">
        <p14:creationId xmlns:p14="http://schemas.microsoft.com/office/powerpoint/2010/main" val="126174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2941">
              <a:defRPr/>
            </a:pPr>
            <a:r>
              <a:rPr lang="en-US" sz="1300">
                <a:solidFill>
                  <a:schemeClr val="tx1"/>
                </a:solidFill>
              </a:rPr>
              <a:t>The U.S. Scholar Program is large but is one of many programs under the Fulbright umbrella.  Note that there are opportunities other opportunities for U.S. Scholars, students and teachers to pursue abroad.  I encourage people to take a photo or screenshot this to follow up if interested. </a:t>
            </a:r>
          </a:p>
          <a:p>
            <a:pPr defTabSz="1932941">
              <a:defRPr/>
            </a:pPr>
            <a:endParaRPr lang="en-US" sz="1300">
              <a:solidFill>
                <a:schemeClr val="tx1"/>
              </a:solidFill>
            </a:endParaRPr>
          </a:p>
          <a:p>
            <a:pPr defTabSz="1932941">
              <a:defRPr/>
            </a:pPr>
            <a:r>
              <a:rPr lang="en-US" sz="1300">
                <a:solidFill>
                  <a:schemeClr val="tx1"/>
                </a:solidFill>
              </a:rPr>
              <a:t>This slide should be a basic overview of the wide variety of Fulbright programs, administered by IIE or other DOS partners.  You do not need to be an expert on each of these programs, but I included a sentence or so below about each so you can be informed.  Please encourage the audience to reach out using the appropriate email to ask further questions.</a:t>
            </a:r>
          </a:p>
          <a:p>
            <a:pPr defTabSz="1932941">
              <a:defRPr/>
            </a:pPr>
            <a:endParaRPr lang="en-US" sz="1300" b="1">
              <a:solidFill>
                <a:schemeClr val="tx1"/>
              </a:solidFill>
            </a:endParaRPr>
          </a:p>
          <a:p>
            <a:pPr defTabSz="1932941">
              <a:defRPr/>
            </a:pPr>
            <a:r>
              <a:rPr lang="en-US" sz="1300" b="1">
                <a:solidFill>
                  <a:schemeClr val="tx1"/>
                </a:solidFill>
              </a:rPr>
              <a:t>U.S. Scholars</a:t>
            </a:r>
          </a:p>
          <a:p>
            <a:pPr defTabSz="1932941">
              <a:defRPr/>
            </a:pPr>
            <a:endParaRPr lang="en-US" sz="1300" u="sng">
              <a:solidFill>
                <a:schemeClr val="tx1"/>
              </a:solidFill>
            </a:endParaRPr>
          </a:p>
          <a:p>
            <a:pPr defTabSz="1932941">
              <a:defRPr/>
            </a:pPr>
            <a:r>
              <a:rPr lang="en-US" sz="1300" u="sng">
                <a:solidFill>
                  <a:schemeClr val="tx1"/>
                </a:solidFill>
              </a:rPr>
              <a:t>Arctic Initiative</a:t>
            </a:r>
            <a:r>
              <a:rPr lang="en-US" sz="1300">
                <a:solidFill>
                  <a:schemeClr val="tx1"/>
                </a:solidFill>
              </a:rPr>
              <a:t> – The Fulbright Arctic Initiative creates a network to stimulate international scientific collaboration on Arctic issues while increasing mutual understanding between people of the United States and the people of other countries.  Using a collaborative model to translate theory into practice, program participants address public-policy research questions relevant to Arctic nations’ shared challenges and opportunities.  Canada open, Norway midyear, DC final.</a:t>
            </a:r>
          </a:p>
          <a:p>
            <a:pPr defTabSz="1932941">
              <a:defRPr/>
            </a:pPr>
            <a:endParaRPr lang="en-US" sz="1300" u="sng">
              <a:solidFill>
                <a:schemeClr val="tx1"/>
              </a:solidFill>
            </a:endParaRPr>
          </a:p>
          <a:p>
            <a:pPr defTabSz="1932941">
              <a:defRPr/>
            </a:pPr>
            <a:r>
              <a:rPr lang="en-US" sz="1300" u="sng">
                <a:solidFill>
                  <a:schemeClr val="tx1"/>
                </a:solidFill>
              </a:rPr>
              <a:t>Fulbright-Hays Group Projects Abroad Program</a:t>
            </a:r>
            <a:r>
              <a:rPr lang="en-US" sz="1300">
                <a:solidFill>
                  <a:schemeClr val="tx1"/>
                </a:solidFill>
              </a:rPr>
              <a:t> - Funding to spend time in a foreign country or region acquiring resource materials for curriculum development in modern foreign languages or area studies programs </a:t>
            </a:r>
          </a:p>
          <a:p>
            <a:pPr defTabSz="1932941">
              <a:defRPr/>
            </a:pPr>
            <a:endParaRPr lang="en-US" sz="1300">
              <a:solidFill>
                <a:schemeClr val="tx1"/>
              </a:solidFill>
            </a:endParaRPr>
          </a:p>
          <a:p>
            <a:pPr defTabSz="1932941">
              <a:defRPr/>
            </a:pPr>
            <a:r>
              <a:rPr lang="en-US" sz="1300" u="sng">
                <a:solidFill>
                  <a:schemeClr val="tx1"/>
                </a:solidFill>
              </a:rPr>
              <a:t>Fulbright Specialist</a:t>
            </a:r>
            <a:r>
              <a:rPr lang="en-US" sz="1300">
                <a:solidFill>
                  <a:schemeClr val="tx1"/>
                </a:solidFill>
              </a:rPr>
              <a:t> - The Fulbright Specialist Program is a unique opportunity for U.S. academics and established professionals to join a roster of candidates who are eligible to engage in two- to six-week, project-based exchanges at host institutions across the globe.  Institutionally driven from overseas, so projects must be approved for funding abroad before matches take place.</a:t>
            </a:r>
          </a:p>
          <a:p>
            <a:pPr defTabSz="1932941">
              <a:defRPr/>
            </a:pPr>
            <a:endParaRPr lang="en-US" sz="1300" u="sng">
              <a:solidFill>
                <a:schemeClr val="tx1"/>
              </a:solidFill>
            </a:endParaRPr>
          </a:p>
          <a:p>
            <a:pPr defTabSz="1932941">
              <a:defRPr/>
            </a:pPr>
            <a:r>
              <a:rPr lang="en-US" sz="1300" b="1">
                <a:solidFill>
                  <a:schemeClr val="tx1"/>
                </a:solidFill>
              </a:rPr>
              <a:t>U.S. Students</a:t>
            </a:r>
          </a:p>
          <a:p>
            <a:pPr defTabSz="1932941">
              <a:defRPr/>
            </a:pPr>
            <a:endParaRPr lang="en-US" sz="1300">
              <a:solidFill>
                <a:schemeClr val="tx1"/>
              </a:solidFill>
            </a:endParaRPr>
          </a:p>
          <a:p>
            <a:pPr>
              <a:defRPr>
                <a:solidFill>
                  <a:srgbClr val="FAFFF8"/>
                </a:solidFill>
                <a:latin typeface="Mark OT Light"/>
                <a:ea typeface="Mark OT Light"/>
                <a:cs typeface="Mark OT Light"/>
                <a:sym typeface="Mark OT Light"/>
              </a:defRPr>
            </a:pPr>
            <a:r>
              <a:rPr lang="en-US" sz="1300" u="sng">
                <a:solidFill>
                  <a:schemeClr val="tx1"/>
                </a:solidFill>
              </a:rPr>
              <a:t>ETA</a:t>
            </a:r>
            <a:r>
              <a:rPr lang="en-US" sz="1300">
                <a:solidFill>
                  <a:schemeClr val="tx1"/>
                </a:solidFill>
              </a:rPr>
              <a:t> - Places grantees in schools overseas to supplement local English language instruction and to provide a native speaker presence in the classrooms</a:t>
            </a:r>
          </a:p>
          <a:p>
            <a:pPr>
              <a:defRPr>
                <a:solidFill>
                  <a:srgbClr val="FAFFF8"/>
                </a:solidFill>
                <a:latin typeface="Mark OT Light"/>
                <a:ea typeface="Mark OT Light"/>
                <a:cs typeface="Mark OT Light"/>
                <a:sym typeface="Mark OT Light"/>
              </a:defRPr>
            </a:pPr>
            <a:endParaRPr lang="en-US" sz="1300">
              <a:solidFill>
                <a:schemeClr val="tx1"/>
              </a:solidFill>
            </a:endParaRPr>
          </a:p>
          <a:p>
            <a:pPr defTabSz="1932941">
              <a:defRPr/>
            </a:pPr>
            <a:r>
              <a:rPr lang="en-US" sz="1300" u="sng">
                <a:solidFill>
                  <a:schemeClr val="tx1"/>
                </a:solidFill>
              </a:rPr>
              <a:t>Fulbright-Hays Doctoral Dissertation Research Abroad Program</a:t>
            </a:r>
            <a:r>
              <a:rPr lang="en-US" sz="1300">
                <a:solidFill>
                  <a:schemeClr val="tx1"/>
                </a:solidFill>
              </a:rPr>
              <a:t> - Funding for individual doctoral students who conduct research in other countries in modern foreign languages and area studies for periods of six to 12 months</a:t>
            </a:r>
          </a:p>
          <a:p>
            <a:endParaRPr lang="en-US" sz="1300">
              <a:solidFill>
                <a:schemeClr val="tx1"/>
              </a:solidFill>
            </a:endParaRPr>
          </a:p>
          <a:p>
            <a:r>
              <a:rPr lang="en-US" sz="1300" u="sng">
                <a:solidFill>
                  <a:schemeClr val="tx1"/>
                </a:solidFill>
              </a:rPr>
              <a:t>Fulbright U.S. Student Program</a:t>
            </a:r>
            <a:r>
              <a:rPr lang="en-US" sz="1300">
                <a:solidFill>
                  <a:schemeClr val="tx1"/>
                </a:solidFill>
              </a:rPr>
              <a:t> - Recent graduates, post-graduate candidates through dissertation level, developing professionals and artists to study and research abroad</a:t>
            </a:r>
          </a:p>
          <a:p>
            <a:endParaRPr lang="en-US" sz="1300" u="sng">
              <a:solidFill>
                <a:schemeClr val="tx1"/>
              </a:solidFill>
            </a:endParaRPr>
          </a:p>
          <a:p>
            <a:r>
              <a:rPr lang="en-US" sz="1300" b="1">
                <a:solidFill>
                  <a:schemeClr val="tx1"/>
                </a:solidFill>
              </a:rPr>
              <a:t>U.S. Teachers</a:t>
            </a:r>
          </a:p>
          <a:p>
            <a:endParaRPr lang="en-US" sz="1300">
              <a:solidFill>
                <a:schemeClr val="tx1"/>
              </a:solidFill>
            </a:endParaRPr>
          </a:p>
          <a:p>
            <a:pPr defTabSz="1932941">
              <a:defRPr/>
            </a:pPr>
            <a:r>
              <a:rPr lang="en-US" sz="1300" u="sng">
                <a:solidFill>
                  <a:schemeClr val="tx1"/>
                </a:solidFill>
              </a:rPr>
              <a:t>Fulbright Distinguished Award in Teaching Program</a:t>
            </a:r>
            <a:r>
              <a:rPr lang="en-US" sz="1300">
                <a:solidFill>
                  <a:schemeClr val="tx1"/>
                </a:solidFill>
              </a:rPr>
              <a:t> - K-12 educators can take part in a three-to six-month professional development experience abroad, pursue individual inquiry projects, take courses at a host university, and collaborate with colleagues on best educational practices</a:t>
            </a:r>
          </a:p>
          <a:p>
            <a:pPr defTabSz="1932941">
              <a:defRPr/>
            </a:pPr>
            <a:endParaRPr lang="en-US" sz="1300">
              <a:solidFill>
                <a:schemeClr val="tx1"/>
              </a:solidFill>
            </a:endParaRPr>
          </a:p>
          <a:p>
            <a:pPr defTabSz="1932941">
              <a:defRPr/>
            </a:pPr>
            <a:r>
              <a:rPr lang="en-US" sz="1300" u="sng">
                <a:solidFill>
                  <a:schemeClr val="tx1"/>
                </a:solidFill>
              </a:rPr>
              <a:t>Fulbright-Hays Group Projects Abroad</a:t>
            </a:r>
            <a:r>
              <a:rPr lang="en-US" sz="1300">
                <a:solidFill>
                  <a:schemeClr val="tx1"/>
                </a:solidFill>
              </a:rPr>
              <a:t> - Funding to spend time in a foreign country or region acquiring resource materials for curriculum development in modern foreign languages or area studies programs </a:t>
            </a:r>
          </a:p>
          <a:p>
            <a:pPr defTabSz="1932941">
              <a:defRPr/>
            </a:pPr>
            <a:endParaRPr lang="en-US" sz="1300">
              <a:solidFill>
                <a:schemeClr val="tx1"/>
              </a:solidFill>
            </a:endParaRPr>
          </a:p>
          <a:p>
            <a:pPr defTabSz="1932941">
              <a:defRPr/>
            </a:pPr>
            <a:r>
              <a:rPr lang="en-US" sz="1300" u="sng">
                <a:solidFill>
                  <a:schemeClr val="tx1"/>
                </a:solidFill>
              </a:rPr>
              <a:t>Fulbright Teachers for Global Classrooms</a:t>
            </a:r>
            <a:r>
              <a:rPr lang="en-US" sz="1300">
                <a:solidFill>
                  <a:schemeClr val="tx1"/>
                </a:solidFill>
              </a:rPr>
              <a:t> - Fulbright TGC is a year-long professional development opportunity for U.S. elementary, middle, and high school teachers to develop skills for preparing students for a competitive global economy. </a:t>
            </a:r>
          </a:p>
        </p:txBody>
      </p:sp>
    </p:spTree>
    <p:extLst>
      <p:ext uri="{BB962C8B-B14F-4D97-AF65-F5344CB8AC3E}">
        <p14:creationId xmlns:p14="http://schemas.microsoft.com/office/powerpoint/2010/main" val="3129777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a:t>Sign up for </a:t>
            </a:r>
            <a:r>
              <a:rPr lang="en-US" err="1"/>
              <a:t>MyFulbright</a:t>
            </a:r>
            <a:r>
              <a:rPr lang="en-US"/>
              <a:t>, follow all our media for inspiration and stories, refer your colleagues!</a:t>
            </a:r>
          </a:p>
        </p:txBody>
      </p:sp>
    </p:spTree>
    <p:extLst>
      <p:ext uri="{BB962C8B-B14F-4D97-AF65-F5344CB8AC3E}">
        <p14:creationId xmlns:p14="http://schemas.microsoft.com/office/powerpoint/2010/main" val="3610774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solidFill>
                <a:schemeClr val="tx1"/>
              </a:solidFill>
            </a:endParaRPr>
          </a:p>
        </p:txBody>
      </p:sp>
    </p:spTree>
    <p:extLst>
      <p:ext uri="{BB962C8B-B14F-4D97-AF65-F5344CB8AC3E}">
        <p14:creationId xmlns:p14="http://schemas.microsoft.com/office/powerpoint/2010/main" val="292197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3224">
              <a:defRPr/>
            </a:pPr>
            <a:r>
              <a:rPr lang="en-US" sz="1900">
                <a:solidFill>
                  <a:schemeClr val="tx1"/>
                </a:solidFill>
              </a:rPr>
              <a:t>Update to include your information + any other speakers + the date</a:t>
            </a:r>
            <a:r>
              <a:rPr lang="en-US" sz="1900"/>
              <a:t>.</a:t>
            </a:r>
            <a:endParaRPr lang="en-US" sz="1900">
              <a:solidFill>
                <a:schemeClr val="tx1"/>
              </a:solidFill>
            </a:endParaRPr>
          </a:p>
        </p:txBody>
      </p:sp>
    </p:spTree>
    <p:extLst>
      <p:ext uri="{BB962C8B-B14F-4D97-AF65-F5344CB8AC3E}">
        <p14:creationId xmlns:p14="http://schemas.microsoft.com/office/powerpoint/2010/main" val="328616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solidFill>
                <a:schemeClr val="tx1"/>
              </a:solidFill>
            </a:endParaRPr>
          </a:p>
        </p:txBody>
      </p:sp>
    </p:spTree>
    <p:extLst>
      <p:ext uri="{BB962C8B-B14F-4D97-AF65-F5344CB8AC3E}">
        <p14:creationId xmlns:p14="http://schemas.microsoft.com/office/powerpoint/2010/main" val="1923386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solidFill>
                <a:schemeClr val="tx1"/>
              </a:solidFill>
            </a:endParaRPr>
          </a:p>
        </p:txBody>
      </p:sp>
    </p:spTree>
    <p:extLst>
      <p:ext uri="{BB962C8B-B14F-4D97-AF65-F5344CB8AC3E}">
        <p14:creationId xmlns:p14="http://schemas.microsoft.com/office/powerpoint/2010/main" val="2849145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Edit this section as is necessary for your audience. Always take a moment to specify that you will cover </a:t>
            </a:r>
            <a:r>
              <a:rPr lang="en-US" b="1"/>
              <a:t>U.S. scholar awards for faculty and professionals.</a:t>
            </a:r>
            <a:r>
              <a:rPr lang="en-US" b="0"/>
              <a:t> Those interested in Student or Visiting Scholar Programs are welcome to stay, but the information is not for them.</a:t>
            </a:r>
            <a:r>
              <a:rPr lang="en-US" b="1"/>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DBFC0-96C0-43E6-A899-3FDA858CBC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306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3624459" rtl="0" eaLnBrk="1" fontAlgn="auto" latinLnBrk="0" hangingPunct="1">
              <a:lnSpc>
                <a:spcPct val="100000"/>
              </a:lnSpc>
              <a:spcBef>
                <a:spcPts val="0"/>
              </a:spcBef>
              <a:spcAft>
                <a:spcPts val="0"/>
              </a:spcAft>
              <a:buClrTx/>
              <a:buSzTx/>
              <a:buFontTx/>
              <a:buNone/>
              <a:tabLst/>
              <a:defRPr/>
            </a:pPr>
            <a:r>
              <a:rPr lang="en-US" sz="1900">
                <a:solidFill>
                  <a:schemeClr val="tx1"/>
                </a:solidFill>
              </a:rPr>
              <a:t>Yes, Fulbright allows people to teach, research and conduct professional projects abroad, but at its core it remains </a:t>
            </a:r>
            <a:r>
              <a:rPr lang="en-US" sz="1900" b="1">
                <a:solidFill>
                  <a:schemeClr val="tx1"/>
                </a:solidFill>
              </a:rPr>
              <a:t>a cultural and educational exchange program </a:t>
            </a:r>
            <a:r>
              <a:rPr lang="en-US" sz="1900" b="0">
                <a:solidFill>
                  <a:schemeClr val="tx1"/>
                </a:solidFill>
              </a:rPr>
              <a:t>to accomplish our stated mission.</a:t>
            </a:r>
            <a:endParaRPr lang="en-US" sz="1900">
              <a:solidFill>
                <a:schemeClr val="tx1"/>
              </a:solidFill>
            </a:endParaRPr>
          </a:p>
        </p:txBody>
      </p:sp>
    </p:spTree>
    <p:extLst>
      <p:ext uri="{BB962C8B-B14F-4D97-AF65-F5344CB8AC3E}">
        <p14:creationId xmlns:p14="http://schemas.microsoft.com/office/powerpoint/2010/main" val="2082349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1933224">
              <a:defRPr/>
            </a:pPr>
            <a:r>
              <a:rPr lang="en-US" sz="1900">
                <a:solidFill>
                  <a:schemeClr val="tx1"/>
                </a:solidFill>
              </a:rPr>
              <a:t>As a program that “represents the American people”, diversity and inclusion is critical to our work.  We strive to have a broad range of American experiences represented by </a:t>
            </a:r>
            <a:r>
              <a:rPr lang="en-US" sz="1900" err="1">
                <a:solidFill>
                  <a:schemeClr val="tx1"/>
                </a:solidFill>
              </a:rPr>
              <a:t>Fulbrighters</a:t>
            </a:r>
            <a:r>
              <a:rPr lang="en-US" sz="1900">
                <a:solidFill>
                  <a:schemeClr val="tx1"/>
                </a:solidFill>
              </a:rPr>
              <a:t> abroad.  With that in mind, we are actively seeking a diverse pool of applicants for the Fulbright program. No matter where you’re from in the US or how you identify, Fulbright welcomes you to participate.</a:t>
            </a:r>
          </a:p>
        </p:txBody>
      </p:sp>
    </p:spTree>
    <p:extLst>
      <p:ext uri="{BB962C8B-B14F-4D97-AF65-F5344CB8AC3E}">
        <p14:creationId xmlns:p14="http://schemas.microsoft.com/office/powerpoint/2010/main" val="385178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900">
                <a:solidFill>
                  <a:schemeClr val="tx1"/>
                </a:solidFill>
              </a:rPr>
              <a:t>While US Scholar is the smallest piece of this puzzle, it is the most strategic.  All other programs are possible through the development of relationships that faculty foster while abroad through programs like Fulbright. </a:t>
            </a:r>
          </a:p>
        </p:txBody>
      </p:sp>
    </p:spTree>
    <p:extLst>
      <p:ext uri="{BB962C8B-B14F-4D97-AF65-F5344CB8AC3E}">
        <p14:creationId xmlns:p14="http://schemas.microsoft.com/office/powerpoint/2010/main" val="1428404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2400">
              <a:effectLst/>
              <a:latin typeface="+mj-lt"/>
              <a:ea typeface="+mj-ea"/>
              <a:cs typeface="+mj-cs"/>
              <a:sym typeface="Calibri"/>
            </a:endParaRPr>
          </a:p>
        </p:txBody>
      </p:sp>
    </p:spTree>
    <p:extLst>
      <p:ext uri="{BB962C8B-B14F-4D97-AF65-F5344CB8AC3E}">
        <p14:creationId xmlns:p14="http://schemas.microsoft.com/office/powerpoint/2010/main" val="162636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02066" indent="-302066" defTabSz="1932941">
              <a:buFont typeface="Arial" panose="020B0604020202020204" pitchFamily="34" charset="0"/>
              <a:buChar char="•"/>
            </a:pPr>
            <a:r>
              <a:rPr lang="en-US" sz="1900">
                <a:solidFill>
                  <a:schemeClr val="tx1"/>
                </a:solidFill>
              </a:rPr>
              <a:t>These are the overall eligibly requirements.  The most essential one to keep in mind is that the program is only open to U.S. citizens. Green card holders are not eligible. For the “Degree and experience, as required by award” section, the categories listed are the most common ones seen in the “award requirements” tab.  </a:t>
            </a:r>
          </a:p>
          <a:p>
            <a:pPr marL="301625" indent="-301625" defTabSz="1932941">
              <a:buFont typeface="Arial" panose="020B0604020202020204" pitchFamily="34" charset="0"/>
              <a:buChar char="•"/>
            </a:pPr>
            <a:r>
              <a:rPr lang="en-US" sz="1900">
                <a:solidFill>
                  <a:schemeClr val="tx1"/>
                </a:solidFill>
              </a:rPr>
              <a:t>The FFSB policy on alumni: </a:t>
            </a:r>
            <a:r>
              <a:rPr lang="en-US" sz="1900" u="sng">
                <a:solidFill>
                  <a:schemeClr val="tx1"/>
                </a:solidFill>
              </a:rPr>
              <a:t>2 full years</a:t>
            </a:r>
            <a:r>
              <a:rPr lang="en-US" sz="1900">
                <a:solidFill>
                  <a:schemeClr val="tx1"/>
                </a:solidFill>
              </a:rPr>
              <a:t> must elapse between the completion of a grant to the application deadline of the next grant. For this fall, applicants applying on September 15, 2022 need to have completed their grants before September 15, 2020 to be eligible in this regard. </a:t>
            </a:r>
            <a:endParaRPr lang="en-US" sz="1900"/>
          </a:p>
          <a:p>
            <a:pPr marL="302066" indent="-302066" defTabSz="1932941">
              <a:buFont typeface="Arial" panose="020B0604020202020204" pitchFamily="34" charset="0"/>
              <a:buChar char="•"/>
            </a:pPr>
            <a:r>
              <a:rPr lang="en-US" sz="1900">
                <a:solidFill>
                  <a:schemeClr val="tx1"/>
                </a:solidFill>
              </a:rPr>
              <a:t>Always be sure to review the award description or contact the Fulbright office to confirm eligibility regarding allowed disciplines for your award, career profile (e.g. postdoctoral vs. Distinguished Scholars, etc.)</a:t>
            </a:r>
          </a:p>
        </p:txBody>
      </p:sp>
    </p:spTree>
    <p:extLst>
      <p:ext uri="{BB962C8B-B14F-4D97-AF65-F5344CB8AC3E}">
        <p14:creationId xmlns:p14="http://schemas.microsoft.com/office/powerpoint/2010/main" val="219729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900">
                <a:solidFill>
                  <a:schemeClr val="tx1"/>
                </a:solidFill>
              </a:rPr>
              <a:t>Scholar awards are by far the largest category, ranging in grant length and professional profile. These can be for postdoctoral researchers to full professors and everyone in between.  </a:t>
            </a:r>
          </a:p>
          <a:p>
            <a:r>
              <a:rPr lang="en-US" sz="1900">
                <a:solidFill>
                  <a:schemeClr val="tx1"/>
                </a:solidFill>
              </a:rPr>
              <a:t>Postdoctoral awards are specific to researchers who have completed their PhD within 5 years of the fellowship start date.</a:t>
            </a:r>
          </a:p>
          <a:p>
            <a:r>
              <a:rPr lang="en-US" sz="1900">
                <a:solidFill>
                  <a:schemeClr val="tx1"/>
                </a:solidFill>
              </a:rPr>
              <a:t>Distinguished Scholar awards are intended for more accomplished faculty. Some awards look for those at associate or full professor rank or above – always consult award description</a:t>
            </a:r>
          </a:p>
          <a:p>
            <a:r>
              <a:rPr lang="en-US" sz="1900">
                <a:solidFill>
                  <a:schemeClr val="tx1"/>
                </a:solidFill>
              </a:rPr>
              <a:t>IEA awards – for administrators at US campuses to participate in seminars abroad. These are not for faculty and do not support research or teaching.</a:t>
            </a:r>
          </a:p>
          <a:p>
            <a:endParaRPr lang="en-US" sz="1900">
              <a:solidFill>
                <a:schemeClr val="tx1"/>
              </a:solidFill>
              <a:cs typeface="Calibri" panose="020F0502020204030204"/>
            </a:endParaRPr>
          </a:p>
          <a:p>
            <a:r>
              <a:rPr lang="en-US" sz="1900">
                <a:cs typeface="Calibri" panose="020F0502020204030204"/>
              </a:rPr>
              <a:t>The Fulbright Public Policy Fellowship is unique among Scholar awards, intended for </a:t>
            </a:r>
            <a:r>
              <a:rPr lang="en-US">
                <a:cs typeface="Calibri" panose="020F0502020204030204"/>
              </a:rPr>
              <a:t>early</a:t>
            </a:r>
            <a:r>
              <a:rPr lang="en-US"/>
              <a:t> and mid-career professionals and practitioners to serve in placements in a foreign government ministry or institutions in select countries around the world. Graduates of public policy programs at U.S. universities plus early career faculty who are still practitioners can be great candidates for this opportunity!</a:t>
            </a:r>
            <a:endParaRPr lang="en-US">
              <a:cs typeface="Calibri"/>
            </a:endParaRPr>
          </a:p>
          <a:p>
            <a:endParaRPr lang="en-US" sz="1900"/>
          </a:p>
          <a:p>
            <a:r>
              <a:rPr lang="en-US" sz="1900">
                <a:solidFill>
                  <a:schemeClr val="tx1"/>
                </a:solidFill>
              </a:rPr>
              <a:t>Regional Research Awards exist in most world regions, allowing you to visit 2 or more countries throughout a region. There are also those that cross world regions, like the Global Scholar Award.</a:t>
            </a:r>
          </a:p>
          <a:p>
            <a:endParaRPr lang="en-US" sz="1900">
              <a:solidFill>
                <a:schemeClr val="tx1"/>
              </a:solidFill>
            </a:endParaRPr>
          </a:p>
          <a:p>
            <a:r>
              <a:rPr lang="en-US" sz="1900">
                <a:solidFill>
                  <a:schemeClr val="tx1"/>
                </a:solidFill>
              </a:rPr>
              <a:t>Note the Flexibility of Fulbright: Most awards do take place during the academic year.  However, the length of time varies from award to award.  If someone asks about doing research during the summer, the “flex” option for countries that offer it allow the most flexibility.  However, the majority of awards take place during the academic year of the host country.</a:t>
            </a:r>
          </a:p>
        </p:txBody>
      </p:sp>
    </p:spTree>
    <p:extLst>
      <p:ext uri="{BB962C8B-B14F-4D97-AF65-F5344CB8AC3E}">
        <p14:creationId xmlns:p14="http://schemas.microsoft.com/office/powerpoint/2010/main" val="397098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37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4F2734DE-443D-41EC-B9F8-6184F56D70D1}"/>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a:t>Click to edit Master title style</a:t>
            </a:r>
          </a:p>
        </p:txBody>
      </p:sp>
      <p:sp>
        <p:nvSpPr>
          <p:cNvPr id="3" name="Text Placeholder 13">
            <a:extLst>
              <a:ext uri="{FF2B5EF4-FFF2-40B4-BE49-F238E27FC236}">
                <a16:creationId xmlns:a16="http://schemas.microsoft.com/office/drawing/2014/main" id="{519B4CFF-86D7-43F5-884E-C84141021FF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solidFill>
                  <a:schemeClr val="tx1"/>
                </a:solidFill>
                <a:latin typeface="Mark OT Book" panose="020B0604020201010104" pitchFamily="34" charset="0"/>
              </a:defRPr>
            </a:lvl1pPr>
            <a:lvl2pPr marL="457200" indent="-274320">
              <a:lnSpc>
                <a:spcPct val="110000"/>
              </a:lnSpc>
              <a:spcBef>
                <a:spcPts val="600"/>
              </a:spcBef>
              <a:defRPr sz="2000">
                <a:solidFill>
                  <a:schemeClr val="tx1"/>
                </a:solidFill>
                <a:latin typeface="Mark OT Book" panose="020B0604020201010104" pitchFamily="34" charset="0"/>
              </a:defRPr>
            </a:lvl2pPr>
            <a:lvl3pPr marL="640080" indent="-182880">
              <a:lnSpc>
                <a:spcPct val="110000"/>
              </a:lnSpc>
              <a:spcBef>
                <a:spcPts val="600"/>
              </a:spcBef>
              <a:defRPr sz="1800">
                <a:solidFill>
                  <a:schemeClr val="tx1"/>
                </a:solidFill>
                <a:latin typeface="Mark OT Book" panose="020B0604020201010104" pitchFamily="34" charset="0"/>
              </a:defRPr>
            </a:lvl3pPr>
            <a:lvl4pPr marL="822960" indent="-182880">
              <a:lnSpc>
                <a:spcPct val="110000"/>
              </a:lnSpc>
              <a:spcBef>
                <a:spcPts val="600"/>
              </a:spcBef>
              <a:defRPr sz="1200">
                <a:solidFill>
                  <a:schemeClr val="tx1"/>
                </a:solidFill>
                <a:latin typeface="Mark OT Book" panose="020B0604020201010104" pitchFamily="34" charset="0"/>
              </a:defRPr>
            </a:lvl4pPr>
            <a:lvl5pPr marL="1097280" indent="-182880">
              <a:lnSpc>
                <a:spcPct val="110000"/>
              </a:lnSpc>
              <a:spcBef>
                <a:spcPts val="600"/>
              </a:spcBef>
              <a:defRPr sz="1200">
                <a:solidFill>
                  <a:schemeClr val="tx1"/>
                </a:solidFill>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68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a:t>Click to edit Master title style</a:t>
            </a:r>
          </a:p>
        </p:txBody>
      </p:sp>
    </p:spTree>
    <p:extLst>
      <p:ext uri="{BB962C8B-B14F-4D97-AF65-F5344CB8AC3E}">
        <p14:creationId xmlns:p14="http://schemas.microsoft.com/office/powerpoint/2010/main" val="7225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B275A67D-C157-42AB-8473-30ED0F5B04B7}"/>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a:t>Click to edit Master title style</a:t>
            </a:r>
          </a:p>
        </p:txBody>
      </p:sp>
      <p:sp>
        <p:nvSpPr>
          <p:cNvPr id="3" name="Text Placeholder 13">
            <a:extLst>
              <a:ext uri="{FF2B5EF4-FFF2-40B4-BE49-F238E27FC236}">
                <a16:creationId xmlns:a16="http://schemas.microsoft.com/office/drawing/2014/main" id="{75AF8833-0154-4488-9F79-C35951D0D5A1}"/>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4006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490451" y="1431925"/>
            <a:ext cx="11313622"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a:t>Click to edit Master title style</a:t>
            </a:r>
          </a:p>
        </p:txBody>
      </p:sp>
    </p:spTree>
    <p:extLst>
      <p:ext uri="{BB962C8B-B14F-4D97-AF65-F5344CB8AC3E}">
        <p14:creationId xmlns:p14="http://schemas.microsoft.com/office/powerpoint/2010/main" val="2778626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A86D3DE0-F962-461C-B2E5-007C5ED219A4}"/>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a:t>Click to edit Master title style</a:t>
            </a:r>
          </a:p>
        </p:txBody>
      </p:sp>
      <p:sp>
        <p:nvSpPr>
          <p:cNvPr id="3" name="Text Placeholder 13">
            <a:extLst>
              <a:ext uri="{FF2B5EF4-FFF2-40B4-BE49-F238E27FC236}">
                <a16:creationId xmlns:a16="http://schemas.microsoft.com/office/drawing/2014/main" id="{E964CC44-C0D8-4013-83D9-91257A9C08BA}"/>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718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490451" y="1431925"/>
            <a:ext cx="11313622"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a:t>Click to edit Master title style</a:t>
            </a:r>
          </a:p>
        </p:txBody>
      </p:sp>
    </p:spTree>
    <p:extLst>
      <p:ext uri="{BB962C8B-B14F-4D97-AF65-F5344CB8AC3E}">
        <p14:creationId xmlns:p14="http://schemas.microsoft.com/office/powerpoint/2010/main" val="634229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7A63A463-1ECF-4ED8-84B4-7704E9CA2FA7}"/>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a:t>Click to edit Master title style</a:t>
            </a:r>
          </a:p>
        </p:txBody>
      </p:sp>
      <p:sp>
        <p:nvSpPr>
          <p:cNvPr id="3" name="Text Placeholder 13">
            <a:extLst>
              <a:ext uri="{FF2B5EF4-FFF2-40B4-BE49-F238E27FC236}">
                <a16:creationId xmlns:a16="http://schemas.microsoft.com/office/drawing/2014/main" id="{78AC8DE9-6676-41D5-A8F6-78F17979719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5807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490451" y="1431925"/>
            <a:ext cx="11313622"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a:t>Click to edit Master title style</a:t>
            </a:r>
          </a:p>
        </p:txBody>
      </p:sp>
    </p:spTree>
    <p:extLst>
      <p:ext uri="{BB962C8B-B14F-4D97-AF65-F5344CB8AC3E}">
        <p14:creationId xmlns:p14="http://schemas.microsoft.com/office/powerpoint/2010/main" val="196093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0A7C9-333A-4C0E-B3D9-1DAB2D3AB9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000" y="371476"/>
            <a:ext cx="2429219" cy="457200"/>
          </a:xfrm>
          <a:prstGeom prst="rect">
            <a:avLst/>
          </a:prstGeom>
        </p:spPr>
      </p:pic>
      <p:sp>
        <p:nvSpPr>
          <p:cNvPr id="3" name="Title 9">
            <a:extLst>
              <a:ext uri="{FF2B5EF4-FFF2-40B4-BE49-F238E27FC236}">
                <a16:creationId xmlns:a16="http://schemas.microsoft.com/office/drawing/2014/main" id="{AB00C9C4-06C2-4D31-AF9E-F52D763E1306}"/>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a:t>Click to edit Master title style</a:t>
            </a:r>
          </a:p>
        </p:txBody>
      </p:sp>
      <p:sp>
        <p:nvSpPr>
          <p:cNvPr id="4" name="Text Placeholder 13">
            <a:extLst>
              <a:ext uri="{FF2B5EF4-FFF2-40B4-BE49-F238E27FC236}">
                <a16:creationId xmlns:a16="http://schemas.microsoft.com/office/drawing/2014/main" id="{B47D0816-3A8C-41F3-BD5B-AD33F1C5117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17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4AC78C55-431D-4835-BF20-073ADD74198C}"/>
              </a:ext>
            </a:extLst>
          </p:cNvPr>
          <p:cNvSpPr>
            <a:spLocks noGrp="1"/>
          </p:cNvSpPr>
          <p:nvPr>
            <p:ph type="title"/>
          </p:nvPr>
        </p:nvSpPr>
        <p:spPr>
          <a:xfrm>
            <a:off x="508000" y="596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a:t>Click to edit Master title style</a:t>
            </a:r>
          </a:p>
        </p:txBody>
      </p:sp>
      <p:sp>
        <p:nvSpPr>
          <p:cNvPr id="4" name="Text Placeholder 13">
            <a:extLst>
              <a:ext uri="{FF2B5EF4-FFF2-40B4-BE49-F238E27FC236}">
                <a16:creationId xmlns:a16="http://schemas.microsoft.com/office/drawing/2014/main" id="{AAB8B6B9-F0FC-4846-9705-04201FEEC62F}"/>
              </a:ext>
            </a:extLst>
          </p:cNvPr>
          <p:cNvSpPr>
            <a:spLocks noGrp="1"/>
          </p:cNvSpPr>
          <p:nvPr>
            <p:ph type="body" sz="quarter" idx="11"/>
          </p:nvPr>
        </p:nvSpPr>
        <p:spPr>
          <a:xfrm>
            <a:off x="508000" y="1511300"/>
            <a:ext cx="11201400" cy="42418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5363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chemeClr val="bg1"/>
                </a:solidFill>
                <a:latin typeface="Mark OT Book" panose="020B0604020201010104" pitchFamily="34" charset="0"/>
              </a:defRPr>
            </a:lvl1pPr>
          </a:lstStyle>
          <a:p>
            <a:endParaRPr lang="en-US"/>
          </a:p>
        </p:txBody>
      </p:sp>
    </p:spTree>
    <p:extLst>
      <p:ext uri="{BB962C8B-B14F-4D97-AF65-F5344CB8AC3E}">
        <p14:creationId xmlns:p14="http://schemas.microsoft.com/office/powerpoint/2010/main" val="2402822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8094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01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Christy - ACLS - October 20, IPRH</a:t>
            </a:r>
          </a:p>
        </p:txBody>
      </p:sp>
      <p:sp>
        <p:nvSpPr>
          <p:cNvPr id="6" name="Slide Number Placeholder 5"/>
          <p:cNvSpPr>
            <a:spLocks noGrp="1"/>
          </p:cNvSpPr>
          <p:nvPr>
            <p:ph type="sldNum" sz="quarter" idx="12"/>
          </p:nvPr>
        </p:nvSpPr>
        <p:spPr/>
        <p:txBody>
          <a:bodyPr/>
          <a:lstStyle/>
          <a:p>
            <a:fld id="{45E99E1E-A0A4-4CDD-9322-16303059E6A3}" type="slidenum">
              <a:rPr lang="en-US" smtClean="0"/>
              <a:t>‹#›</a:t>
            </a:fld>
            <a:endParaRPr lang="en-US"/>
          </a:p>
        </p:txBody>
      </p:sp>
    </p:spTree>
    <p:extLst>
      <p:ext uri="{BB962C8B-B14F-4D97-AF65-F5344CB8AC3E}">
        <p14:creationId xmlns:p14="http://schemas.microsoft.com/office/powerpoint/2010/main" val="457942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Open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2909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70A7C9-333A-4C0E-B3D9-1DAB2D3AB9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8000" y="371476"/>
            <a:ext cx="2429219" cy="457200"/>
          </a:xfrm>
          <a:prstGeom prst="rect">
            <a:avLst/>
          </a:prstGeom>
        </p:spPr>
      </p:pic>
      <p:sp>
        <p:nvSpPr>
          <p:cNvPr id="3" name="Title 9">
            <a:extLst>
              <a:ext uri="{FF2B5EF4-FFF2-40B4-BE49-F238E27FC236}">
                <a16:creationId xmlns:a16="http://schemas.microsoft.com/office/drawing/2014/main" id="{AB00C9C4-06C2-4D31-AF9E-F52D763E1306}"/>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a:t>Click to edit Master title style</a:t>
            </a:r>
          </a:p>
        </p:txBody>
      </p:sp>
      <p:sp>
        <p:nvSpPr>
          <p:cNvPr id="4" name="Text Placeholder 13">
            <a:extLst>
              <a:ext uri="{FF2B5EF4-FFF2-40B4-BE49-F238E27FC236}">
                <a16:creationId xmlns:a16="http://schemas.microsoft.com/office/drawing/2014/main" id="{B47D0816-3A8C-41F3-BD5B-AD33F1C5117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750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a:t>Click to edit Master title style</a:t>
            </a:r>
          </a:p>
        </p:txBody>
      </p:sp>
    </p:spTree>
    <p:extLst>
      <p:ext uri="{BB962C8B-B14F-4D97-AF65-F5344CB8AC3E}">
        <p14:creationId xmlns:p14="http://schemas.microsoft.com/office/powerpoint/2010/main" val="1792274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38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112014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52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3">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FB23FCC8-93DE-40B9-92B3-CCCBAB810731}"/>
              </a:ext>
            </a:extLst>
          </p:cNvPr>
          <p:cNvSpPr txBox="1"/>
          <p:nvPr userDrawn="1"/>
        </p:nvSpPr>
        <p:spPr>
          <a:xfrm>
            <a:off x="-2667000" y="-838488"/>
            <a:ext cx="10591802"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marL="0" marR="0" lvl="0" indent="0" defTabSz="457200" eaLnBrk="1" fontAlgn="auto" latinLnBrk="0" hangingPunct="1">
              <a:lnSpc>
                <a:spcPct val="80000"/>
              </a:lnSpc>
              <a:spcBef>
                <a:spcPts val="0"/>
              </a:spcBef>
              <a:spcAft>
                <a:spcPts val="600"/>
              </a:spcAft>
              <a:buClrTx/>
              <a:buSzTx/>
              <a:buFontTx/>
              <a:buNone/>
              <a:tabLst/>
              <a:defRPr sz="10000">
                <a:solidFill>
                  <a:srgbClr val="FAFFF8"/>
                </a:solidFill>
                <a:latin typeface="Mark OT Bold"/>
                <a:ea typeface="Mark OT Bold"/>
                <a:cs typeface="Mark OT Bold"/>
                <a:sym typeface="Mark OT Bold"/>
              </a:defRPr>
            </a:pPr>
            <a:endParaRPr kumimoji="0" sz="4000" b="0" i="0" u="none" strike="noStrike" kern="0" cap="none" spc="0" normalizeH="0" baseline="0" noProof="0">
              <a:ln>
                <a:noFill/>
              </a:ln>
              <a:solidFill>
                <a:srgbClr val="0065A2"/>
              </a:solidFill>
              <a:effectLst/>
              <a:uLnTx/>
              <a:uFillTx/>
              <a:latin typeface="Mark OT"/>
              <a:ea typeface="Mark OT Bold"/>
              <a:cs typeface="Mark OT Bold"/>
              <a:sym typeface="Mark OT Bold"/>
            </a:endParaRPr>
          </a:p>
        </p:txBody>
      </p:sp>
      <p:sp>
        <p:nvSpPr>
          <p:cNvPr id="10" name="Title 9">
            <a:extLst>
              <a:ext uri="{FF2B5EF4-FFF2-40B4-BE49-F238E27FC236}">
                <a16:creationId xmlns:a16="http://schemas.microsoft.com/office/drawing/2014/main" id="{E5E97E07-1588-4D42-B103-D4E610BE85CD}"/>
              </a:ext>
            </a:extLst>
          </p:cNvPr>
          <p:cNvSpPr>
            <a:spLocks noGrp="1"/>
          </p:cNvSpPr>
          <p:nvPr>
            <p:ph type="title"/>
          </p:nvPr>
        </p:nvSpPr>
        <p:spPr>
          <a:xfrm>
            <a:off x="508000" y="977900"/>
            <a:ext cx="11201400" cy="801688"/>
          </a:xfrm>
          <a:prstGeom prst="rect">
            <a:avLst/>
          </a:prstGeom>
        </p:spPr>
        <p:txBody>
          <a:bodyPr anchor="ctr"/>
          <a:lstStyle>
            <a:lvl1pPr algn="l">
              <a:defRPr lang="en-US" sz="3600" dirty="0">
                <a:solidFill>
                  <a:srgbClr val="205E9F"/>
                </a:solidFill>
                <a:latin typeface="Mark OT" panose="020B0504020201010104" pitchFamily="34" charset="0"/>
              </a:defRPr>
            </a:lvl1pPr>
          </a:lstStyle>
          <a:p>
            <a:r>
              <a:rPr lang="en-US"/>
              <a:t>Click to edit Master title style</a:t>
            </a:r>
          </a:p>
        </p:txBody>
      </p:sp>
      <p:sp>
        <p:nvSpPr>
          <p:cNvPr id="14" name="Text Placeholder 13">
            <a:extLst>
              <a:ext uri="{FF2B5EF4-FFF2-40B4-BE49-F238E27FC236}">
                <a16:creationId xmlns:a16="http://schemas.microsoft.com/office/drawing/2014/main" id="{63273E4A-9413-4757-B876-A3397AA6BC49}"/>
              </a:ext>
            </a:extLst>
          </p:cNvPr>
          <p:cNvSpPr>
            <a:spLocks noGrp="1"/>
          </p:cNvSpPr>
          <p:nvPr>
            <p:ph type="body" sz="quarter" idx="11"/>
          </p:nvPr>
        </p:nvSpPr>
        <p:spPr>
          <a:xfrm>
            <a:off x="508000" y="1879600"/>
            <a:ext cx="53975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a:extLst>
              <a:ext uri="{FF2B5EF4-FFF2-40B4-BE49-F238E27FC236}">
                <a16:creationId xmlns:a16="http://schemas.microsoft.com/office/drawing/2014/main" id="{35B3FC23-79F2-4CF5-B136-2B31B004ED91}"/>
              </a:ext>
            </a:extLst>
          </p:cNvPr>
          <p:cNvSpPr>
            <a:spLocks noGrp="1"/>
          </p:cNvSpPr>
          <p:nvPr>
            <p:ph type="body" sz="quarter" idx="12"/>
          </p:nvPr>
        </p:nvSpPr>
        <p:spPr>
          <a:xfrm>
            <a:off x="6286500" y="1879600"/>
            <a:ext cx="5422900" cy="3873500"/>
          </a:xfrm>
          <a:prstGeom prst="rect">
            <a:avLst/>
          </a:prstGeom>
        </p:spPr>
        <p:txBody>
          <a:bodyPr/>
          <a:lstStyle>
            <a:lvl1pPr marL="274320" indent="-274320">
              <a:lnSpc>
                <a:spcPct val="110000"/>
              </a:lnSpc>
              <a:spcBef>
                <a:spcPts val="600"/>
              </a:spcBef>
              <a:defRPr sz="2400">
                <a:latin typeface="Mark OT Book" panose="020B0604020201010104" pitchFamily="34" charset="0"/>
              </a:defRPr>
            </a:lvl1pPr>
            <a:lvl2pPr marL="457200" indent="-274320">
              <a:lnSpc>
                <a:spcPct val="110000"/>
              </a:lnSpc>
              <a:spcBef>
                <a:spcPts val="600"/>
              </a:spcBef>
              <a:defRPr sz="2000">
                <a:latin typeface="Mark OT Book" panose="020B0604020201010104" pitchFamily="34" charset="0"/>
              </a:defRPr>
            </a:lvl2pPr>
            <a:lvl3pPr marL="640080" indent="-182880">
              <a:lnSpc>
                <a:spcPct val="110000"/>
              </a:lnSpc>
              <a:spcBef>
                <a:spcPts val="600"/>
              </a:spcBef>
              <a:defRPr sz="1800">
                <a:latin typeface="Mark OT Book" panose="020B0604020201010104" pitchFamily="34" charset="0"/>
              </a:defRPr>
            </a:lvl3pPr>
            <a:lvl4pPr marL="822960" indent="-182880">
              <a:lnSpc>
                <a:spcPct val="110000"/>
              </a:lnSpc>
              <a:spcBef>
                <a:spcPts val="600"/>
              </a:spcBef>
              <a:defRPr sz="1200">
                <a:latin typeface="Mark OT Book" panose="020B0604020201010104" pitchFamily="34" charset="0"/>
              </a:defRPr>
            </a:lvl4pPr>
            <a:lvl5pPr marL="1097280" indent="-182880">
              <a:lnSpc>
                <a:spcPct val="110000"/>
              </a:lnSpc>
              <a:spcBef>
                <a:spcPts val="600"/>
              </a:spcBef>
              <a:defRPr sz="1200">
                <a:latin typeface="Mark OT Book" panose="020B06040202010101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42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25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1923-9CAA-4719-B27F-68AC5A40A44E}"/>
              </a:ext>
            </a:extLst>
          </p:cNvPr>
          <p:cNvSpPr>
            <a:spLocks noGrp="1"/>
          </p:cNvSpPr>
          <p:nvPr>
            <p:ph type="title"/>
          </p:nvPr>
        </p:nvSpPr>
        <p:spPr>
          <a:xfrm>
            <a:off x="742950" y="1431925"/>
            <a:ext cx="10706100" cy="1325563"/>
          </a:xfrm>
          <a:prstGeom prst="rect">
            <a:avLst/>
          </a:prstGeom>
        </p:spPr>
        <p:txBody>
          <a:bodyPr anchor="ctr"/>
          <a:lstStyle>
            <a:lvl1pPr algn="l">
              <a:defRPr sz="4400">
                <a:solidFill>
                  <a:srgbClr val="205E9F"/>
                </a:solidFill>
                <a:latin typeface="Mark OT Book" panose="020B0604020201010104" pitchFamily="34" charset="0"/>
              </a:defRPr>
            </a:lvl1pPr>
          </a:lstStyle>
          <a:p>
            <a:r>
              <a:rPr lang="en-US"/>
              <a:t>Click to edit Master title style</a:t>
            </a:r>
          </a:p>
        </p:txBody>
      </p:sp>
    </p:spTree>
    <p:extLst>
      <p:ext uri="{BB962C8B-B14F-4D97-AF65-F5344CB8AC3E}">
        <p14:creationId xmlns:p14="http://schemas.microsoft.com/office/powerpoint/2010/main" val="2273257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NULL"/><Relationship Id="rId5" Type="http://schemas.openxmlformats.org/officeDocument/2006/relationships/image" Target="NULL"/><Relationship Id="rId10" Type="http://schemas.openxmlformats.org/officeDocument/2006/relationships/image" Target="../media/image2.png"/><Relationship Id="rId4" Type="http://schemas.openxmlformats.org/officeDocument/2006/relationships/theme" Target="../theme/theme1.xml"/><Relationship Id="rId9" Type="http://schemas.openxmlformats.org/officeDocument/2006/relationships/image" Target="NUL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18" Type="http://schemas.openxmlformats.org/officeDocument/2006/relationships/image" Target="../media/image7.png"/><Relationship Id="rId3" Type="http://schemas.openxmlformats.org/officeDocument/2006/relationships/theme" Target="../theme/theme5.xml"/><Relationship Id="rId17" Type="http://schemas.openxmlformats.org/officeDocument/2006/relationships/image" Target="../media/image13.png"/><Relationship Id="rId2" Type="http://schemas.openxmlformats.org/officeDocument/2006/relationships/slideLayout" Target="../slideLayouts/slideLayout14.xml"/><Relationship Id="rId16"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2.png"/><Relationship Id="rId15" Type="http://schemas.openxmlformats.org/officeDocument/2006/relationships/image" Target="NULL"/><Relationship Id="rId4" Type="http://schemas.openxmlformats.org/officeDocument/2006/relationships/image" Target="NUL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7" Type="http://schemas.openxmlformats.org/officeDocument/2006/relationships/image" Target="../media/image9.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90.pd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7" Type="http://schemas.openxmlformats.org/officeDocument/2006/relationships/image" Target="../media/image15.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19.pd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9.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2.pd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25400" y="0"/>
            <a:ext cx="12242800" cy="6858000"/>
          </a:xfrm>
          <a:prstGeom prst="rect">
            <a:avLst/>
          </a:prstGeom>
        </p:spPr>
      </p:pic>
      <p:pic>
        <p:nvPicPr>
          <p:cNvPr id="11" name="Picture 10"/>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9955066" y="6321580"/>
            <a:ext cx="1714500" cy="152400"/>
          </a:xfrm>
          <a:prstGeom prst="rect">
            <a:avLst/>
          </a:prstGeom>
        </p:spPr>
      </p:pic>
      <p:pic>
        <p:nvPicPr>
          <p:cNvPr id="7" name="Picture 6"/>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25400" y="5838922"/>
            <a:ext cx="12242800" cy="1028700"/>
          </a:xfrm>
          <a:prstGeom prst="rect">
            <a:avLst/>
          </a:prstGeom>
        </p:spPr>
      </p:pic>
    </p:spTree>
    <p:extLst>
      <p:ext uri="{BB962C8B-B14F-4D97-AF65-F5344CB8AC3E}">
        <p14:creationId xmlns:p14="http://schemas.microsoft.com/office/powerpoint/2010/main" val="2846717489"/>
      </p:ext>
    </p:extLst>
  </p:cSld>
  <p:clrMap bg1="lt1" tx1="dk1" bg2="lt2" tx2="dk2" accent1="accent1" accent2="accent2" accent3="accent3" accent4="accent4" accent5="accent5" accent6="accent6" hlink="hlink" folHlink="folHlink"/>
  <p:sldLayoutIdLst>
    <p:sldLayoutId id="2147483663" r:id="rId1"/>
    <p:sldLayoutId id="2147483701" r:id="rId2"/>
    <p:sldLayoutId id="2147483716" r:id="rId3"/>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38150" y="18827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9771671-B446-49BD-8004-39A621F9A47D}"/>
              </a:ext>
            </a:extLst>
          </p:cNvPr>
          <p:cNvSpPr/>
          <p:nvPr userDrawn="1"/>
        </p:nvSpPr>
        <p:spPr>
          <a:xfrm>
            <a:off x="297654" y="104775"/>
            <a:ext cx="752475" cy="6429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5" name="Picture 5"/>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Logo&#10;&#10;Description automatically generated">
            <a:extLst>
              <a:ext uri="{FF2B5EF4-FFF2-40B4-BE49-F238E27FC236}">
                <a16:creationId xmlns:a16="http://schemas.microsoft.com/office/drawing/2014/main" id="{40A8809B-2E6B-4B28-8474-EB55698ADDA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06560" y="86043"/>
            <a:ext cx="737221" cy="731520"/>
          </a:xfrm>
          <a:prstGeom prst="rect">
            <a:avLst/>
          </a:prstGeom>
        </p:spPr>
      </p:pic>
    </p:spTree>
    <p:extLst>
      <p:ext uri="{BB962C8B-B14F-4D97-AF65-F5344CB8AC3E}">
        <p14:creationId xmlns:p14="http://schemas.microsoft.com/office/powerpoint/2010/main" val="1722928989"/>
      </p:ext>
    </p:extLst>
  </p:cSld>
  <p:clrMap bg1="lt1" tx1="dk1" bg2="lt2" tx2="dk2" accent1="accent1" accent2="accent2" accent3="accent3" accent4="accent4" accent5="accent5" accent6="accent6" hlink="hlink" folHlink="folHlink"/>
  <p:sldLayoutIdLst>
    <p:sldLayoutId id="2147483702" r:id="rId1"/>
    <p:sldLayoutId id="2147483696" r:id="rId2"/>
    <p:sldLayoutId id="2147483699" r:id="rId3"/>
    <p:sldLayoutId id="2147483667" r:id="rId4"/>
    <p:sldLayoutId id="2147483708" r:id="rId5"/>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4975" y="1"/>
            <a:ext cx="6692900" cy="65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38150" y="17303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938" y="5953125"/>
            <a:ext cx="122078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F59B051-6EB6-4B96-BA33-9240DD82063E}"/>
              </a:ext>
            </a:extLst>
          </p:cNvPr>
          <p:cNvSpPr/>
          <p:nvPr userDrawn="1"/>
        </p:nvSpPr>
        <p:spPr>
          <a:xfrm>
            <a:off x="245269" y="100013"/>
            <a:ext cx="797719" cy="73580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1D7C09BD-DD33-4941-8845-D6D5A1F2CCE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14339" y="135731"/>
            <a:ext cx="588168" cy="590550"/>
          </a:xfrm>
          <a:prstGeom prst="ellipse">
            <a:avLst/>
          </a:prstGeom>
        </p:spPr>
      </p:pic>
    </p:spTree>
    <p:extLst>
      <p:ext uri="{BB962C8B-B14F-4D97-AF65-F5344CB8AC3E}">
        <p14:creationId xmlns:p14="http://schemas.microsoft.com/office/powerpoint/2010/main" val="2112944779"/>
      </p:ext>
    </p:extLst>
  </p:cSld>
  <p:clrMap bg1="lt1" tx1="dk1" bg2="lt2" tx2="dk2" accent1="accent1" accent2="accent2" accent3="accent3" accent4="accent4" accent5="accent5" accent6="accent6" hlink="hlink" folHlink="folHlink"/>
  <p:sldLayoutIdLst>
    <p:sldLayoutId id="2147483703" r:id="rId1"/>
    <p:sldLayoutId id="2147483671" r:id="rId2"/>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50" y="5943600"/>
            <a:ext cx="12198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34975" y="188278"/>
            <a:ext cx="113157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7784389-23AF-4307-9E2F-F98B7CED07FA}"/>
              </a:ext>
            </a:extLst>
          </p:cNvPr>
          <p:cNvSpPr/>
          <p:nvPr userDrawn="1"/>
        </p:nvSpPr>
        <p:spPr>
          <a:xfrm>
            <a:off x="123826" y="0"/>
            <a:ext cx="919956" cy="10572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F336F3F1-E221-4300-A964-9BC12A7DB08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06560" y="86043"/>
            <a:ext cx="737221" cy="731520"/>
          </a:xfrm>
          <a:prstGeom prst="rect">
            <a:avLst/>
          </a:prstGeom>
        </p:spPr>
      </p:pic>
    </p:spTree>
    <p:extLst>
      <p:ext uri="{BB962C8B-B14F-4D97-AF65-F5344CB8AC3E}">
        <p14:creationId xmlns:p14="http://schemas.microsoft.com/office/powerpoint/2010/main" val="1574597585"/>
      </p:ext>
    </p:extLst>
  </p:cSld>
  <p:clrMap bg1="lt1" tx1="dk1" bg2="lt2" tx2="dk2" accent1="accent1" accent2="accent2" accent3="accent3" accent4="accent4" accent5="accent5" accent6="accent6" hlink="hlink" folHlink="folHlink"/>
  <p:sldLayoutIdLst>
    <p:sldLayoutId id="2147483704" r:id="rId1"/>
    <p:sldLayoutId id="2147483673" r:id="rId2"/>
  </p:sldLayoutIdLst>
  <p:txStyles>
    <p:titleStyle>
      <a:lvl1pPr algn="ctr" defTabSz="228600" rtl="0" eaLnBrk="0" fontAlgn="base" hangingPunct="0">
        <a:spcBef>
          <a:spcPct val="0"/>
        </a:spcBef>
        <a:spcAft>
          <a:spcPct val="0"/>
        </a:spcAft>
        <a:defRPr sz="2200" kern="1200">
          <a:solidFill>
            <a:schemeClr val="tx1"/>
          </a:solidFill>
          <a:latin typeface="+mj-lt"/>
          <a:ea typeface="+mj-ea"/>
          <a:cs typeface="+mj-cs"/>
        </a:defRPr>
      </a:lvl1pPr>
      <a:lvl2pPr algn="ctr" defTabSz="228600" rtl="0" eaLnBrk="0" fontAlgn="base" hangingPunct="0">
        <a:spcBef>
          <a:spcPct val="0"/>
        </a:spcBef>
        <a:spcAft>
          <a:spcPct val="0"/>
        </a:spcAft>
        <a:defRPr sz="2200">
          <a:solidFill>
            <a:schemeClr val="tx1"/>
          </a:solidFill>
          <a:latin typeface="Calibri" panose="020F0502020204030204" pitchFamily="34" charset="0"/>
        </a:defRPr>
      </a:lvl2pPr>
      <a:lvl3pPr algn="ctr" defTabSz="228600" rtl="0" eaLnBrk="0" fontAlgn="base" hangingPunct="0">
        <a:spcBef>
          <a:spcPct val="0"/>
        </a:spcBef>
        <a:spcAft>
          <a:spcPct val="0"/>
        </a:spcAft>
        <a:defRPr sz="2200">
          <a:solidFill>
            <a:schemeClr val="tx1"/>
          </a:solidFill>
          <a:latin typeface="Calibri" panose="020F0502020204030204" pitchFamily="34" charset="0"/>
        </a:defRPr>
      </a:lvl3pPr>
      <a:lvl4pPr algn="ctr" defTabSz="228600" rtl="0" eaLnBrk="0" fontAlgn="base" hangingPunct="0">
        <a:spcBef>
          <a:spcPct val="0"/>
        </a:spcBef>
        <a:spcAft>
          <a:spcPct val="0"/>
        </a:spcAft>
        <a:defRPr sz="2200">
          <a:solidFill>
            <a:schemeClr val="tx1"/>
          </a:solidFill>
          <a:latin typeface="Calibri" panose="020F0502020204030204" pitchFamily="34" charset="0"/>
        </a:defRPr>
      </a:lvl4pPr>
      <a:lvl5pPr algn="ctr" defTabSz="228600" rtl="0" eaLnBrk="0" fontAlgn="base" hangingPunct="0">
        <a:spcBef>
          <a:spcPct val="0"/>
        </a:spcBef>
        <a:spcAft>
          <a:spcPct val="0"/>
        </a:spcAft>
        <a:defRPr sz="2200">
          <a:solidFill>
            <a:schemeClr val="tx1"/>
          </a:solidFill>
          <a:latin typeface="Calibri" panose="020F0502020204030204" pitchFamily="34" charset="0"/>
        </a:defRPr>
      </a:lvl5pPr>
      <a:lvl6pPr marL="457200" algn="ctr" defTabSz="228600" rtl="0" fontAlgn="base">
        <a:spcBef>
          <a:spcPct val="0"/>
        </a:spcBef>
        <a:spcAft>
          <a:spcPct val="0"/>
        </a:spcAft>
        <a:defRPr sz="2200">
          <a:solidFill>
            <a:schemeClr val="tx1"/>
          </a:solidFill>
          <a:latin typeface="Calibri" panose="020F0502020204030204" pitchFamily="34" charset="0"/>
        </a:defRPr>
      </a:lvl6pPr>
      <a:lvl7pPr marL="914400" algn="ctr" defTabSz="228600" rtl="0" fontAlgn="base">
        <a:spcBef>
          <a:spcPct val="0"/>
        </a:spcBef>
        <a:spcAft>
          <a:spcPct val="0"/>
        </a:spcAft>
        <a:defRPr sz="2200">
          <a:solidFill>
            <a:schemeClr val="tx1"/>
          </a:solidFill>
          <a:latin typeface="Calibri" panose="020F0502020204030204" pitchFamily="34" charset="0"/>
        </a:defRPr>
      </a:lvl7pPr>
      <a:lvl8pPr marL="1371600" algn="ctr" defTabSz="228600" rtl="0" fontAlgn="base">
        <a:spcBef>
          <a:spcPct val="0"/>
        </a:spcBef>
        <a:spcAft>
          <a:spcPct val="0"/>
        </a:spcAft>
        <a:defRPr sz="2200">
          <a:solidFill>
            <a:schemeClr val="tx1"/>
          </a:solidFill>
          <a:latin typeface="Calibri" panose="020F0502020204030204" pitchFamily="34" charset="0"/>
        </a:defRPr>
      </a:lvl8pPr>
      <a:lvl9pPr marL="1828800" algn="ctr" defTabSz="2286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228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228600" rtl="0" eaLnBrk="0" fontAlgn="base" hangingPunct="0">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2286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228600" rtl="0" eaLnBrk="0" fontAlgn="base" hangingPunct="0">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9955066" y="6321580"/>
            <a:ext cx="1714500" cy="152400"/>
          </a:xfrm>
          <a:prstGeom prst="rect">
            <a:avLst/>
          </a:prstGeom>
        </p:spPr>
      </p:pic>
      <p:pic>
        <p:nvPicPr>
          <p:cNvPr id="9" name="Picture 8"/>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438150" y="173068"/>
            <a:ext cx="11315700" cy="527050"/>
          </a:xfrm>
          <a:prstGeom prst="rect">
            <a:avLst/>
          </a:prstGeom>
        </p:spPr>
      </p:pic>
      <p:pic>
        <p:nvPicPr>
          <p:cNvPr id="6" name="Picture 5"/>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a:xfrm>
            <a:off x="3463" y="5838922"/>
            <a:ext cx="12188537" cy="1028700"/>
          </a:xfrm>
          <a:prstGeom prst="rect">
            <a:avLst/>
          </a:prstGeom>
        </p:spPr>
      </p:pic>
      <p:pic>
        <p:nvPicPr>
          <p:cNvPr id="5" name="Picture 4" descr="Logo&#10;&#10;Description automatically generated">
            <a:extLst>
              <a:ext uri="{FF2B5EF4-FFF2-40B4-BE49-F238E27FC236}">
                <a16:creationId xmlns:a16="http://schemas.microsoft.com/office/drawing/2014/main" id="{9562F989-7571-4479-8C1D-C261483E410C}"/>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06560" y="86043"/>
            <a:ext cx="737221" cy="731520"/>
          </a:xfrm>
          <a:prstGeom prst="rect">
            <a:avLst/>
          </a:prstGeom>
        </p:spPr>
      </p:pic>
    </p:spTree>
    <p:extLst>
      <p:ext uri="{BB962C8B-B14F-4D97-AF65-F5344CB8AC3E}">
        <p14:creationId xmlns:p14="http://schemas.microsoft.com/office/powerpoint/2010/main" val="4267193247"/>
      </p:ext>
    </p:extLst>
  </p:cSld>
  <p:clrMap bg1="lt1" tx1="dk1" bg2="lt2" tx2="dk2" accent1="accent1" accent2="accent2" accent3="accent3" accent4="accent4" accent5="accent5" accent6="accent6" hlink="hlink" folHlink="folHlink"/>
  <p:sldLayoutIdLst>
    <p:sldLayoutId id="2147483705" r:id="rId1"/>
    <p:sldLayoutId id="2147483675"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mc:AlternateContent xmlns:mc="http://schemas.openxmlformats.org/markup-compatibility/2006">
          <mc:Choice xmlns:mv="urn:schemas-microsoft-com:mac:vml" xmlns:ma="http://schemas.microsoft.com/office/mac/drawingml/2008/main" xmlns="" Requires="ma">
            <p:blipFill>
              <a:blip r:embed="rId4"/>
              <a:stretch>
                <a:fillRect/>
              </a:stretch>
            </p:blipFill>
          </mc:Choice>
          <mc:Fallback>
            <p:blipFill>
              <a:blip r:embed="rId5"/>
              <a:stretch>
                <a:fillRect/>
              </a:stretch>
            </p:blipFill>
          </mc:Fallback>
        </mc:AlternateContent>
        <p:spPr>
          <a:xfrm>
            <a:off x="438150" y="173068"/>
            <a:ext cx="11315700" cy="52705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513" y="5847188"/>
            <a:ext cx="12215292" cy="1028700"/>
          </a:xfrm>
          <a:prstGeom prst="rect">
            <a:avLst/>
          </a:prstGeom>
        </p:spPr>
      </p:pic>
      <p:sp>
        <p:nvSpPr>
          <p:cNvPr id="2" name="Rectangle 1">
            <a:extLst>
              <a:ext uri="{FF2B5EF4-FFF2-40B4-BE49-F238E27FC236}">
                <a16:creationId xmlns:a16="http://schemas.microsoft.com/office/drawing/2014/main" id="{8BE0C3AA-C8D4-43B6-9719-68265365AD9B}"/>
              </a:ext>
            </a:extLst>
          </p:cNvPr>
          <p:cNvSpPr/>
          <p:nvPr userDrawn="1"/>
        </p:nvSpPr>
        <p:spPr>
          <a:xfrm>
            <a:off x="149290" y="65314"/>
            <a:ext cx="858416" cy="9050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8A35EC25-7C0D-4B3C-9679-E60A815F0FC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414339" y="135731"/>
            <a:ext cx="588168" cy="590550"/>
          </a:xfrm>
          <a:prstGeom prst="ellipse">
            <a:avLst/>
          </a:prstGeom>
        </p:spPr>
      </p:pic>
    </p:spTree>
    <p:extLst>
      <p:ext uri="{BB962C8B-B14F-4D97-AF65-F5344CB8AC3E}">
        <p14:creationId xmlns:p14="http://schemas.microsoft.com/office/powerpoint/2010/main" val="4000591213"/>
      </p:ext>
    </p:extLst>
  </p:cSld>
  <p:clrMap bg1="lt1" tx1="dk1" bg2="lt2" tx2="dk2" accent1="accent1" accent2="accent2" accent3="accent3" accent4="accent4" accent5="accent5" accent6="accent6" hlink="hlink" folHlink="folHlink"/>
  <p:sldLayoutIdLst>
    <p:sldLayoutId id="2147483706" r:id="rId1"/>
    <p:sldLayoutId id="2147483687"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3463" y="5838922"/>
            <a:ext cx="12188537" cy="1028700"/>
          </a:xfrm>
          <a:prstGeom prst="rect">
            <a:avLst/>
          </a:prstGeom>
        </p:spPr>
      </p:pic>
    </p:spTree>
    <p:extLst>
      <p:ext uri="{BB962C8B-B14F-4D97-AF65-F5344CB8AC3E}">
        <p14:creationId xmlns:p14="http://schemas.microsoft.com/office/powerpoint/2010/main" val="1565635443"/>
      </p:ext>
    </p:extLst>
  </p:cSld>
  <p:clrMap bg1="lt1" tx1="dk1" bg2="lt2" tx2="dk2" accent1="accent1" accent2="accent2" accent3="accent3" accent4="accent4" accent5="accent5" accent6="accent6" hlink="hlink" folHlink="folHlink"/>
  <p:sldLayoutIdLst>
    <p:sldLayoutId id="2147483707" r:id="rId1"/>
    <p:sldLayoutId id="2147483691" r:id="rId2"/>
    <p:sldLayoutId id="2147483695" r:id="rId3"/>
    <p:sldLayoutId id="2147483697" r:id="rId4"/>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mc:AlternateContent xmlns:mc="http://schemas.openxmlformats.org/markup-compatibility/2006">
          <mc:Choice xmlns:mv="urn:schemas-microsoft-com:mac:vml" xmlns:ma="http://schemas.microsoft.com/office/mac/drawingml/2008/main" xmlns="" Requires="ma">
            <p:blipFill>
              <a:blip r:embed="rId5"/>
              <a:stretch>
                <a:fillRect/>
              </a:stretch>
            </p:blipFill>
          </mc:Choice>
          <mc:Fallback>
            <p:blipFill>
              <a:blip r:embed="rId6"/>
              <a:stretch>
                <a:fillRect/>
              </a:stretch>
            </p:blipFill>
          </mc:Fallback>
        </mc:AlternateContent>
        <p:spPr>
          <a:xfrm>
            <a:off x="438150" y="173068"/>
            <a:ext cx="11315700" cy="527050"/>
          </a:xfrm>
          <a:prstGeom prst="rect">
            <a:avLst/>
          </a:prstGeom>
        </p:spPr>
      </p:pic>
      <p:pic>
        <p:nvPicPr>
          <p:cNvPr id="5" name="Picture 4"/>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7513" y="5847188"/>
            <a:ext cx="12215292" cy="1028700"/>
          </a:xfrm>
          <a:prstGeom prst="rect">
            <a:avLst/>
          </a:prstGeom>
        </p:spPr>
      </p:pic>
    </p:spTree>
    <p:extLst>
      <p:ext uri="{BB962C8B-B14F-4D97-AF65-F5344CB8AC3E}">
        <p14:creationId xmlns:p14="http://schemas.microsoft.com/office/powerpoint/2010/main" val="2818297755"/>
      </p:ext>
    </p:extLst>
  </p:cSld>
  <p:clrMap bg1="lt1" tx1="dk1" bg2="lt2" tx2="dk2" accent1="accent1" accent2="accent2" accent3="accent3" accent4="accent4" accent5="accent5" accent6="accent6" hlink="hlink" folHlink="folHlink"/>
  <p:sldLayoutIdLst>
    <p:sldLayoutId id="2147483710" r:id="rId1"/>
    <p:sldLayoutId id="2147483715" r:id="rId2"/>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Fulbright_Back1.png" descr="Fulbright_Back1.pn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26096" y="1"/>
            <a:ext cx="12260158" cy="6866944"/>
          </a:xfrm>
          <a:prstGeom prst="rect">
            <a:avLst/>
          </a:prstGeom>
          <a:ln w="12700">
            <a:miter lim="400000"/>
          </a:ln>
        </p:spPr>
      </p:pic>
      <p:pic>
        <p:nvPicPr>
          <p:cNvPr id="5" name="Picture 4"/>
          <p:cNvPicPr>
            <a:picLocks noChangeAspect="1"/>
          </p:cNvPicPr>
          <p:nvPr userDrawn="1"/>
        </p:nvPicPr>
        <mc:AlternateContent xmlns:mc="http://schemas.openxmlformats.org/markup-compatibility/2006">
          <mc:Choice xmlns:mv="urn:schemas-microsoft-com:mac:vml" xmlns:ma="http://schemas.microsoft.com/office/mac/drawingml/2008/main" xmlns="" Requires="ma">
            <p:blipFill>
              <a:blip r:embed="rId4"/>
              <a:stretch>
                <a:fillRect/>
              </a:stretch>
            </p:blipFill>
          </mc:Choice>
          <mc:Fallback>
            <p:blipFill>
              <a:blip r:embed="rId5"/>
              <a:stretch>
                <a:fillRect/>
              </a:stretch>
            </p:blipFill>
          </mc:Fallback>
        </mc:AlternateContent>
        <p:spPr>
          <a:xfrm>
            <a:off x="1370682" y="2338119"/>
            <a:ext cx="9558584" cy="2335716"/>
          </a:xfrm>
          <a:prstGeom prst="rect">
            <a:avLst/>
          </a:prstGeom>
        </p:spPr>
      </p:pic>
    </p:spTree>
    <p:extLst>
      <p:ext uri="{BB962C8B-B14F-4D97-AF65-F5344CB8AC3E}">
        <p14:creationId xmlns:p14="http://schemas.microsoft.com/office/powerpoint/2010/main" val="2733478969"/>
      </p:ext>
    </p:extLst>
  </p:cSld>
  <p:clrMap bg1="lt1" tx1="dk1" bg2="lt2" tx2="dk2" accent1="accent1" accent2="accent2" accent3="accent3" accent4="accent4" accent5="accent5" accent6="accent6" hlink="hlink" folHlink="folHlink"/>
  <p:sldLayoutIdLst>
    <p:sldLayoutId id="2147483714"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1pPr>
      <a:lvl2pPr marL="555171" marR="0" indent="-326571"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2pPr>
      <a:lvl3pPr marL="762000" marR="0" indent="-30480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3pPr>
      <a:lvl4pPr marL="1051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4pPr>
      <a:lvl5pPr marL="12801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5pPr>
      <a:lvl6pPr marL="15087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6pPr>
      <a:lvl7pPr marL="17373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7pPr>
      <a:lvl8pPr marL="19659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8pPr>
      <a:lvl9pPr marL="2194560" marR="0" indent="-365760" algn="l" defTabSz="914400" rtl="0" latinLnBrk="0">
        <a:lnSpc>
          <a:spcPct val="100000"/>
        </a:lnSpc>
        <a:spcBef>
          <a:spcPts val="750"/>
        </a:spcBef>
        <a:spcAft>
          <a:spcPts val="0"/>
        </a:spcAft>
        <a:buClrTx/>
        <a:buSzPct val="100000"/>
        <a:buFont typeface="Arial"/>
        <a:buChar char="•"/>
        <a:tabLst/>
        <a:defRPr sz="3200" b="0" i="0" u="none" strike="noStrike" cap="none" spc="0" baseline="0">
          <a:ln>
            <a:noFill/>
          </a:ln>
          <a:solidFill>
            <a:schemeClr val="accent6"/>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228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685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1143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1600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awards.cies.org/"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df"/><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hemeOverride" Target="../theme/themeOverride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fulbrightscholars.org/alumni-ambassador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fulbrightscholars.org/OLF" TargetMode="External"/><Relationship Id="rId3" Type="http://schemas.openxmlformats.org/officeDocument/2006/relationships/notesSlide" Target="../notesSlides/notesSlide16.xml"/><Relationship Id="rId7" Type="http://schemas.openxmlformats.org/officeDocument/2006/relationships/hyperlink" Target="mailto:SIR@iie.org" TargetMode="External"/><Relationship Id="rId2" Type="http://schemas.openxmlformats.org/officeDocument/2006/relationships/slideLayout" Target="../slideLayouts/slideLayout21.xml"/><Relationship Id="rId1" Type="http://schemas.openxmlformats.org/officeDocument/2006/relationships/themeOverride" Target="../theme/themeOverride8.xml"/><Relationship Id="rId6" Type="http://schemas.openxmlformats.org/officeDocument/2006/relationships/hyperlink" Target="http://fulbrightscholars.org/sir" TargetMode="External"/><Relationship Id="rId11" Type="http://schemas.openxmlformats.org/officeDocument/2006/relationships/hyperlink" Target="mailto:dcook@iie.org" TargetMode="External"/><Relationship Id="rId5" Type="http://schemas.openxmlformats.org/officeDocument/2006/relationships/image" Target="../media/image18.png"/><Relationship Id="rId10" Type="http://schemas.openxmlformats.org/officeDocument/2006/relationships/hyperlink" Target="https://foreign.fulbrightonline.org/about/fulbright-flta" TargetMode="External"/><Relationship Id="rId4" Type="http://schemas.openxmlformats.org/officeDocument/2006/relationships/image" Target="../media/image24.pdf"/><Relationship Id="rId9" Type="http://schemas.openxmlformats.org/officeDocument/2006/relationships/hyperlink" Target="mailto:OLF@iie.org"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7.xml"/><Relationship Id="rId7" Type="http://schemas.openxmlformats.org/officeDocument/2006/relationships/image" Target="../media/image24.pdf"/><Relationship Id="rId12" Type="http://schemas.openxmlformats.org/officeDocument/2006/relationships/hyperlink" Target="mailto:FulbrightTGC@irex.org" TargetMode="External"/><Relationship Id="rId2" Type="http://schemas.openxmlformats.org/officeDocument/2006/relationships/slideLayout" Target="../slideLayouts/slideLayout21.xml"/><Relationship Id="rId1" Type="http://schemas.openxmlformats.org/officeDocument/2006/relationships/themeOverride" Target="../theme/themeOverride9.xml"/><Relationship Id="rId6" Type="http://schemas.openxmlformats.org/officeDocument/2006/relationships/hyperlink" Target="mailto:fulbrightspecialist@worldlearning.org" TargetMode="External"/><Relationship Id="rId11" Type="http://schemas.openxmlformats.org/officeDocument/2006/relationships/hyperlink" Target="mailto:irex@irex.org" TargetMode="External"/><Relationship Id="rId5" Type="http://schemas.openxmlformats.org/officeDocument/2006/relationships/hyperlink" Target="mailto:GPA@ed.gov" TargetMode="External"/><Relationship Id="rId10" Type="http://schemas.openxmlformats.org/officeDocument/2006/relationships/hyperlink" Target="mailto:FBstudent@iie.org" TargetMode="External"/><Relationship Id="rId4" Type="http://schemas.openxmlformats.org/officeDocument/2006/relationships/hyperlink" Target="mailto:arctic@iie.org" TargetMode="External"/><Relationship Id="rId9" Type="http://schemas.openxmlformats.org/officeDocument/2006/relationships/hyperlink" Target="mailto:DDRA@ed.gov"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apply.iie.org/register/refer-a-colleague" TargetMode="External"/><Relationship Id="rId7" Type="http://schemas.openxmlformats.org/officeDocument/2006/relationships/image" Target="../media/image36.pd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1.xml"/><Relationship Id="rId1" Type="http://schemas.openxmlformats.org/officeDocument/2006/relationships/themeOverride" Target="../theme/themeOverride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1.xml"/><Relationship Id="rId1" Type="http://schemas.openxmlformats.org/officeDocument/2006/relationships/themeOverride" Target="../theme/themeOverr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themeOverride" Target="../theme/themeOverride1.xml"/><Relationship Id="rId5" Type="http://schemas.openxmlformats.org/officeDocument/2006/relationships/image" Target="../media/image18.png"/><Relationship Id="rId4" Type="http://schemas.openxmlformats.org/officeDocument/2006/relationships/image" Target="../media/image24.pd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themeOverride" Target="../theme/themeOverride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hemeOverride" Target="../theme/themeOverride3.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hemeOverride" Target="../theme/themeOverride5.xml"/><Relationship Id="rId5" Type="http://schemas.openxmlformats.org/officeDocument/2006/relationships/image" Target="../media/image21.jpeg"/><Relationship Id="rId4" Type="http://schemas.openxmlformats.org/officeDocument/2006/relationships/hyperlink" Target="https://eca.state.gov/files/bureau/chapter_600_-_3_-_2016_0.pd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themeOverride" Target="../theme/themeOverride6.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443341" y="760496"/>
            <a:ext cx="10900069"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Selecting the Right Award</a:t>
            </a:r>
            <a:endParaRPr sz="4000" kern="0">
              <a:solidFill>
                <a:srgbClr val="0065A2"/>
              </a:solidFill>
              <a:latin typeface=""/>
              <a:sym typeface="Mark OT Bold"/>
            </a:endParaRPr>
          </a:p>
        </p:txBody>
      </p:sp>
      <p:sp>
        <p:nvSpPr>
          <p:cNvPr id="6" name="First &amp; Last Name, Position…">
            <a:extLst>
              <a:ext uri="{FF2B5EF4-FFF2-40B4-BE49-F238E27FC236}">
                <a16:creationId xmlns:a16="http://schemas.microsoft.com/office/drawing/2014/main" id="{300D3C15-CB58-4930-BBA7-E5FC16802F9D}"/>
              </a:ext>
            </a:extLst>
          </p:cNvPr>
          <p:cNvSpPr txBox="1"/>
          <p:nvPr/>
        </p:nvSpPr>
        <p:spPr>
          <a:xfrm>
            <a:off x="6361122" y="1594329"/>
            <a:ext cx="5321229" cy="294952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marL="285750" indent="-285750">
              <a:lnSpc>
                <a:spcPct val="15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Match country interest, expertise, career profile, and proposal to the award description</a:t>
            </a:r>
          </a:p>
          <a:p>
            <a:pPr marL="285750" indent="-285750">
              <a:lnSpc>
                <a:spcPct val="15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Language ability (if applicable)</a:t>
            </a:r>
          </a:p>
          <a:p>
            <a:pPr marL="285750" indent="-285750">
              <a:lnSpc>
                <a:spcPct val="15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Discipline preferences, when specified</a:t>
            </a:r>
          </a:p>
          <a:p>
            <a:pPr marL="285750" indent="-285750">
              <a:lnSpc>
                <a:spcPct val="15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Project relevance to the host country and/or institution</a:t>
            </a:r>
          </a:p>
          <a:p>
            <a:pPr marL="285750" indent="-285750">
              <a:lnSpc>
                <a:spcPct val="15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Benefits to you and your community</a:t>
            </a:r>
          </a:p>
        </p:txBody>
      </p:sp>
      <p:sp>
        <p:nvSpPr>
          <p:cNvPr id="7" name="First &amp; Last Name, Position…">
            <a:extLst>
              <a:ext uri="{FF2B5EF4-FFF2-40B4-BE49-F238E27FC236}">
                <a16:creationId xmlns:a16="http://schemas.microsoft.com/office/drawing/2014/main" id="{FE0D7F85-9768-4B01-9A99-003E5C3072DC}"/>
              </a:ext>
            </a:extLst>
          </p:cNvPr>
          <p:cNvSpPr txBox="1"/>
          <p:nvPr/>
        </p:nvSpPr>
        <p:spPr>
          <a:xfrm>
            <a:off x="6096000" y="4673330"/>
            <a:ext cx="5851475" cy="83099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gn="ctr">
              <a:buSzPct val="120000"/>
              <a:defRPr>
                <a:solidFill>
                  <a:srgbClr val="FAFFF8"/>
                </a:solidFill>
                <a:latin typeface="Mark OT Light"/>
                <a:ea typeface="Mark OT Light"/>
                <a:cs typeface="Mark OT Light"/>
                <a:sym typeface="Mark OT Light"/>
              </a:defRPr>
            </a:pPr>
            <a:r>
              <a:rPr lang="en-US" sz="2400" b="1">
                <a:solidFill>
                  <a:srgbClr val="0065A2"/>
                </a:solidFill>
                <a:latin typeface=""/>
              </a:rPr>
              <a:t>Remember: you can only apply for ONE AWARD per application cycle</a:t>
            </a:r>
          </a:p>
        </p:txBody>
      </p:sp>
      <p:pic>
        <p:nvPicPr>
          <p:cNvPr id="4" name="Picture 3">
            <a:extLst>
              <a:ext uri="{FF2B5EF4-FFF2-40B4-BE49-F238E27FC236}">
                <a16:creationId xmlns:a16="http://schemas.microsoft.com/office/drawing/2014/main" id="{720598DC-2E71-4814-85F8-B5178C7F74B8}"/>
              </a:ext>
            </a:extLst>
          </p:cNvPr>
          <p:cNvPicPr>
            <a:picLocks noChangeAspect="1"/>
          </p:cNvPicPr>
          <p:nvPr/>
        </p:nvPicPr>
        <p:blipFill>
          <a:blip r:embed="rId3"/>
          <a:stretch>
            <a:fillRect/>
          </a:stretch>
        </p:blipFill>
        <p:spPr>
          <a:xfrm>
            <a:off x="493290" y="1594329"/>
            <a:ext cx="5602710" cy="3737172"/>
          </a:xfrm>
          <a:prstGeom prst="rect">
            <a:avLst/>
          </a:prstGeom>
        </p:spPr>
      </p:pic>
    </p:spTree>
    <p:extLst>
      <p:ext uri="{BB962C8B-B14F-4D97-AF65-F5344CB8AC3E}">
        <p14:creationId xmlns:p14="http://schemas.microsoft.com/office/powerpoint/2010/main" val="339211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3061511" y="703316"/>
            <a:ext cx="8452561"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Understanding the Awards</a:t>
            </a:r>
            <a:endParaRPr sz="4000" kern="0">
              <a:solidFill>
                <a:srgbClr val="0065A2"/>
              </a:solidFill>
              <a:latin typeface=""/>
              <a:sym typeface="Mark OT Bold"/>
            </a:endParaRPr>
          </a:p>
        </p:txBody>
      </p:sp>
      <p:sp>
        <p:nvSpPr>
          <p:cNvPr id="10" name="First &amp; Last Name, Position…">
            <a:hlinkClick r:id="rId3"/>
            <a:extLst>
              <a:ext uri="{FF2B5EF4-FFF2-40B4-BE49-F238E27FC236}">
                <a16:creationId xmlns:a16="http://schemas.microsoft.com/office/drawing/2014/main" id="{EB1A268F-395B-4B6C-B1AD-0A395D985E2D}"/>
              </a:ext>
            </a:extLst>
          </p:cNvPr>
          <p:cNvSpPr txBox="1"/>
          <p:nvPr/>
        </p:nvSpPr>
        <p:spPr>
          <a:xfrm>
            <a:off x="8140927" y="1905160"/>
            <a:ext cx="3926467" cy="2677656"/>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gn="ctr" hangingPunct="0">
              <a:buSzPct val="120000"/>
              <a:defRPr>
                <a:solidFill>
                  <a:srgbClr val="FAFFF8"/>
                </a:solidFill>
                <a:latin typeface="Mark OT Light"/>
                <a:ea typeface="Mark OT Light"/>
                <a:cs typeface="Mark OT Light"/>
                <a:sym typeface="Mark OT Light"/>
              </a:defRPr>
            </a:pPr>
            <a:r>
              <a:rPr lang="en-US" sz="2400" b="1" kern="0">
                <a:solidFill>
                  <a:srgbClr val="0065A2"/>
                </a:solidFill>
                <a:latin typeface=""/>
                <a:sym typeface="Mark OT Light"/>
              </a:rPr>
              <a:t>Visit </a:t>
            </a:r>
          </a:p>
          <a:p>
            <a:pPr algn="ctr" hangingPunct="0">
              <a:buSzPct val="120000"/>
              <a:defRPr>
                <a:solidFill>
                  <a:srgbClr val="FAFFF8"/>
                </a:solidFill>
                <a:latin typeface="Mark OT Light"/>
                <a:ea typeface="Mark OT Light"/>
                <a:cs typeface="Mark OT Light"/>
                <a:sym typeface="Mark OT Light"/>
              </a:defRPr>
            </a:pPr>
            <a:r>
              <a:rPr lang="en-US" sz="2400" b="1" kern="0">
                <a:solidFill>
                  <a:srgbClr val="0065A2"/>
                </a:solidFill>
                <a:latin typeface=""/>
                <a:sym typeface="Mark OT Light"/>
              </a:rPr>
              <a:t>fulbrightscholars.org to search awards</a:t>
            </a:r>
          </a:p>
          <a:p>
            <a:pPr algn="ctr">
              <a:defRPr>
                <a:solidFill>
                  <a:srgbClr val="FAFFF8"/>
                </a:solidFill>
                <a:latin typeface="Mark OT Light"/>
                <a:ea typeface="Mark OT Light"/>
                <a:cs typeface="Mark OT Light"/>
                <a:sym typeface="Mark OT Light"/>
              </a:defRPr>
            </a:pPr>
            <a:endParaRPr lang="en-US" sz="2400" b="1" kern="0">
              <a:solidFill>
                <a:srgbClr val="0065A2"/>
              </a:solidFill>
              <a:latin typeface=""/>
            </a:endParaRPr>
          </a:p>
          <a:p>
            <a:pPr algn="ctr">
              <a:defRPr>
                <a:solidFill>
                  <a:srgbClr val="FAFFF8"/>
                </a:solidFill>
                <a:latin typeface="Mark OT Light"/>
                <a:ea typeface="Mark OT Light"/>
                <a:cs typeface="Mark OT Light"/>
                <a:sym typeface="Mark OT Light"/>
              </a:defRPr>
            </a:pPr>
            <a:r>
              <a:rPr lang="en-US" sz="2400" b="1" kern="0" dirty="0">
                <a:solidFill>
                  <a:srgbClr val="0065A2"/>
                </a:solidFill>
                <a:latin typeface=""/>
              </a:rPr>
              <a:t>2024-25 competition available in </a:t>
            </a:r>
          </a:p>
          <a:p>
            <a:pPr algn="ctr">
              <a:defRPr>
                <a:solidFill>
                  <a:srgbClr val="FAFFF8"/>
                </a:solidFill>
                <a:latin typeface="Mark OT Light"/>
                <a:ea typeface="Mark OT Light"/>
                <a:cs typeface="Mark OT Light"/>
                <a:sym typeface="Mark OT Light"/>
              </a:defRPr>
            </a:pPr>
            <a:r>
              <a:rPr lang="en-US" sz="2400" b="1" kern="0">
                <a:solidFill>
                  <a:srgbClr val="0065A2"/>
                </a:solidFill>
                <a:latin typeface=""/>
              </a:rPr>
              <a:t>February </a:t>
            </a:r>
            <a:r>
              <a:rPr lang="en-US" sz="2400" b="1" kern="0" dirty="0">
                <a:solidFill>
                  <a:srgbClr val="0065A2"/>
                </a:solidFill>
                <a:latin typeface=""/>
              </a:rPr>
              <a:t>2023 </a:t>
            </a:r>
            <a:endParaRPr lang="en-US"/>
          </a:p>
        </p:txBody>
      </p:sp>
      <p:pic>
        <p:nvPicPr>
          <p:cNvPr id="3" name="Picture 3" descr="Graphical user interface, text, application, email&#10;&#10;Description automatically generated">
            <a:extLst>
              <a:ext uri="{FF2B5EF4-FFF2-40B4-BE49-F238E27FC236}">
                <a16:creationId xmlns:a16="http://schemas.microsoft.com/office/drawing/2014/main" id="{71974C4E-89A7-46C2-4C14-EA9266D720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1373" y="1402458"/>
            <a:ext cx="6974902" cy="4034243"/>
          </a:xfrm>
          <a:prstGeom prst="rect">
            <a:avLst/>
          </a:prstGeom>
        </p:spPr>
      </p:pic>
      <p:sp>
        <p:nvSpPr>
          <p:cNvPr id="7" name="Rectangle: Rounded Corners 6">
            <a:extLst>
              <a:ext uri="{FF2B5EF4-FFF2-40B4-BE49-F238E27FC236}">
                <a16:creationId xmlns:a16="http://schemas.microsoft.com/office/drawing/2014/main" id="{36566834-81C3-295D-53E7-CA1CD522EF24}"/>
              </a:ext>
            </a:extLst>
          </p:cNvPr>
          <p:cNvSpPr/>
          <p:nvPr/>
        </p:nvSpPr>
        <p:spPr>
          <a:xfrm>
            <a:off x="1151185" y="2618387"/>
            <a:ext cx="1652126" cy="1329445"/>
          </a:xfrm>
          <a:prstGeom prst="round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hangingPunct="0">
              <a:defRPr/>
            </a:pPr>
            <a:endParaRPr lang="en-US" kern="0">
              <a:solidFill>
                <a:prstClr val="white"/>
              </a:solidFill>
              <a:latin typeface="Calibri"/>
              <a:sym typeface="Calibri"/>
            </a:endParaRPr>
          </a:p>
        </p:txBody>
      </p:sp>
    </p:spTree>
    <p:extLst>
      <p:ext uri="{BB962C8B-B14F-4D97-AF65-F5344CB8AC3E}">
        <p14:creationId xmlns:p14="http://schemas.microsoft.com/office/powerpoint/2010/main" val="1760025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3498157" y="756491"/>
            <a:ext cx="9222425"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Application Components</a:t>
            </a:r>
            <a:endParaRPr sz="4000" kern="0">
              <a:solidFill>
                <a:srgbClr val="0065A2"/>
              </a:solidFill>
              <a:latin typeface=""/>
              <a:sym typeface="Mark OT Bold"/>
            </a:endParaRPr>
          </a:p>
        </p:txBody>
      </p:sp>
      <p:grpSp>
        <p:nvGrpSpPr>
          <p:cNvPr id="6" name="Group 5">
            <a:extLst>
              <a:ext uri="{FF2B5EF4-FFF2-40B4-BE49-F238E27FC236}">
                <a16:creationId xmlns:a16="http://schemas.microsoft.com/office/drawing/2014/main" id="{088521AD-E297-43C8-8260-8B1BA0FCC3CC}"/>
              </a:ext>
            </a:extLst>
          </p:cNvPr>
          <p:cNvGrpSpPr/>
          <p:nvPr/>
        </p:nvGrpSpPr>
        <p:grpSpPr>
          <a:xfrm>
            <a:off x="1064883" y="1591190"/>
            <a:ext cx="4783971" cy="3131918"/>
            <a:chOff x="8870405" y="4017348"/>
            <a:chExt cx="7718915" cy="5541376"/>
          </a:xfrm>
        </p:grpSpPr>
        <p:sp>
          <p:nvSpPr>
            <p:cNvPr id="7" name="First &amp; Last Name, Position…">
              <a:extLst>
                <a:ext uri="{FF2B5EF4-FFF2-40B4-BE49-F238E27FC236}">
                  <a16:creationId xmlns:a16="http://schemas.microsoft.com/office/drawing/2014/main" id="{B65802A0-5245-4489-B53A-4875A54DF7FC}"/>
                </a:ext>
              </a:extLst>
            </p:cNvPr>
            <p:cNvSpPr txBox="1"/>
            <p:nvPr/>
          </p:nvSpPr>
          <p:spPr>
            <a:xfrm>
              <a:off x="8870408" y="4017348"/>
              <a:ext cx="6852902" cy="762379"/>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defRPr>
                  <a:solidFill>
                    <a:srgbClr val="FAFFF8"/>
                  </a:solidFill>
                  <a:latin typeface="Mark OT Bold"/>
                  <a:ea typeface="Mark OT Bold"/>
                  <a:cs typeface="Mark OT Bold"/>
                  <a:sym typeface="Mark OT Bold"/>
                </a:defRPr>
              </a:pPr>
              <a:r>
                <a:rPr lang="en-US" sz="2200" b="1">
                  <a:solidFill>
                    <a:srgbClr val="0065A2"/>
                  </a:solidFill>
                  <a:latin typeface=""/>
                </a:rPr>
                <a:t>Requirements:</a:t>
              </a:r>
              <a:endParaRPr sz="2200" b="1" kern="0">
                <a:solidFill>
                  <a:srgbClr val="0065A2"/>
                </a:solidFill>
                <a:latin typeface=""/>
                <a:sym typeface="Mark OT Bold"/>
              </a:endParaRPr>
            </a:p>
          </p:txBody>
        </p:sp>
        <p:sp>
          <p:nvSpPr>
            <p:cNvPr id="11" name="Line">
              <a:extLst>
                <a:ext uri="{FF2B5EF4-FFF2-40B4-BE49-F238E27FC236}">
                  <a16:creationId xmlns:a16="http://schemas.microsoft.com/office/drawing/2014/main" id="{58CF3091-C9A1-4F4D-97B8-59D62EE7D2A1}"/>
                </a:ext>
              </a:extLst>
            </p:cNvPr>
            <p:cNvSpPr/>
            <p:nvPr/>
          </p:nvSpPr>
          <p:spPr>
            <a:xfrm flipV="1">
              <a:off x="8959909" y="4997396"/>
              <a:ext cx="3016999" cy="17739"/>
            </a:xfrm>
            <a:prstGeom prst="line">
              <a:avLst/>
            </a:prstGeom>
            <a:ln w="50800">
              <a:solidFill>
                <a:srgbClr val="00A9E0"/>
              </a:solidFill>
            </a:ln>
          </p:spPr>
          <p:txBody>
            <a:bodyPr tIns="45720" bIns="45720"/>
            <a:lstStyle/>
            <a:p>
              <a:pPr hangingPunct="0">
                <a:defRPr/>
              </a:pPr>
              <a:endParaRPr kern="0">
                <a:solidFill>
                  <a:srgbClr val="000000"/>
                </a:solidFill>
                <a:latin typeface="Calibri"/>
                <a:ea typeface="+mj-ea"/>
                <a:cs typeface="+mj-cs"/>
                <a:sym typeface="Calibri"/>
              </a:endParaRPr>
            </a:p>
          </p:txBody>
        </p:sp>
        <p:sp>
          <p:nvSpPr>
            <p:cNvPr id="12" name="First &amp; Last Name, Position…">
              <a:extLst>
                <a:ext uri="{FF2B5EF4-FFF2-40B4-BE49-F238E27FC236}">
                  <a16:creationId xmlns:a16="http://schemas.microsoft.com/office/drawing/2014/main" id="{C24588DE-E11E-499A-BE51-DADBF70BB9FC}"/>
                </a:ext>
              </a:extLst>
            </p:cNvPr>
            <p:cNvSpPr txBox="1"/>
            <p:nvPr/>
          </p:nvSpPr>
          <p:spPr>
            <a:xfrm>
              <a:off x="8870405" y="5248673"/>
              <a:ext cx="7718915" cy="431005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a:solidFill>
                    <a:srgbClr val="0065A2"/>
                  </a:solidFill>
                  <a:latin typeface=""/>
                </a:rPr>
                <a:t>Application Form</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a:solidFill>
                    <a:srgbClr val="0065A2"/>
                  </a:solidFill>
                  <a:latin typeface=""/>
                </a:rPr>
                <a:t>Project Statement </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a:solidFill>
                    <a:srgbClr val="0065A2"/>
                  </a:solidFill>
                  <a:latin typeface=""/>
                </a:rPr>
                <a:t>Curriculum Vitae or Resume</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a:solidFill>
                    <a:srgbClr val="0065A2"/>
                  </a:solidFill>
                  <a:latin typeface=""/>
                </a:rPr>
                <a:t>2 Letters of Recommendation</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a:solidFill>
                    <a:srgbClr val="0065A2"/>
                  </a:solidFill>
                  <a:latin typeface=""/>
                </a:rPr>
                <a:t>Language Proficiency Report </a:t>
              </a:r>
            </a:p>
            <a:p>
              <a:pPr>
                <a:lnSpc>
                  <a:spcPct val="110000"/>
                </a:lnSpc>
                <a:buSzPct val="120000"/>
                <a:defRPr>
                  <a:solidFill>
                    <a:srgbClr val="FAFFF8"/>
                  </a:solidFill>
                  <a:latin typeface="Mark OT Light"/>
                  <a:ea typeface="Mark OT Light"/>
                  <a:cs typeface="Mark OT Light"/>
                  <a:sym typeface="Mark OT Light"/>
                </a:defRPr>
              </a:pPr>
              <a:r>
                <a:rPr lang="en-US" sz="2000">
                  <a:solidFill>
                    <a:srgbClr val="0065A2"/>
                  </a:solidFill>
                  <a:latin typeface=""/>
                </a:rPr>
                <a:t>    (if required)</a:t>
              </a:r>
              <a:endParaRPr lang="en-US"/>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a:solidFill>
                    <a:srgbClr val="0065A2"/>
                  </a:solidFill>
                  <a:latin typeface=""/>
                </a:rPr>
                <a:t>Letter of Invitation (if required)</a:t>
              </a:r>
            </a:p>
          </p:txBody>
        </p:sp>
      </p:grpSp>
      <p:pic>
        <p:nvPicPr>
          <p:cNvPr id="13" name="Picture 12">
            <a:extLst>
              <a:ext uri="{FF2B5EF4-FFF2-40B4-BE49-F238E27FC236}">
                <a16:creationId xmlns:a16="http://schemas.microsoft.com/office/drawing/2014/main" id="{3632AAFE-C4A1-433D-A007-D1E50E420D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7369" y="2192770"/>
            <a:ext cx="17399" cy="3108960"/>
          </a:xfrm>
          <a:prstGeom prst="rect">
            <a:avLst/>
          </a:prstGeom>
        </p:spPr>
      </p:pic>
      <p:grpSp>
        <p:nvGrpSpPr>
          <p:cNvPr id="14" name="Group 13">
            <a:extLst>
              <a:ext uri="{FF2B5EF4-FFF2-40B4-BE49-F238E27FC236}">
                <a16:creationId xmlns:a16="http://schemas.microsoft.com/office/drawing/2014/main" id="{17AE7F14-A4D8-426F-B295-A38E41665D5D}"/>
              </a:ext>
            </a:extLst>
          </p:cNvPr>
          <p:cNvGrpSpPr/>
          <p:nvPr/>
        </p:nvGrpSpPr>
        <p:grpSpPr>
          <a:xfrm>
            <a:off x="6767125" y="1592139"/>
            <a:ext cx="5251283" cy="2186440"/>
            <a:chOff x="8809607" y="3627072"/>
            <a:chExt cx="7961022" cy="3868519"/>
          </a:xfrm>
        </p:grpSpPr>
        <p:sp>
          <p:nvSpPr>
            <p:cNvPr id="15" name="First &amp; Last Name, Position…">
              <a:extLst>
                <a:ext uri="{FF2B5EF4-FFF2-40B4-BE49-F238E27FC236}">
                  <a16:creationId xmlns:a16="http://schemas.microsoft.com/office/drawing/2014/main" id="{074AD10E-8E5D-4BB6-B8DF-A839A0A3704D}"/>
                </a:ext>
              </a:extLst>
            </p:cNvPr>
            <p:cNvSpPr txBox="1"/>
            <p:nvPr/>
          </p:nvSpPr>
          <p:spPr>
            <a:xfrm>
              <a:off x="8976808" y="3627072"/>
              <a:ext cx="6852901" cy="762378"/>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buSzPct val="120000"/>
                <a:defRPr>
                  <a:solidFill>
                    <a:srgbClr val="FAFFF8"/>
                  </a:solidFill>
                  <a:latin typeface="Mark OT Light"/>
                  <a:ea typeface="Mark OT Light"/>
                  <a:cs typeface="Mark OT Light"/>
                  <a:sym typeface="Mark OT Light"/>
                </a:defRPr>
              </a:pPr>
              <a:r>
                <a:rPr lang="en-US" sz="2200" b="1">
                  <a:solidFill>
                    <a:srgbClr val="0065A2"/>
                  </a:solidFill>
                  <a:latin typeface=""/>
                </a:rPr>
                <a:t>Supplemental Materials:</a:t>
              </a:r>
            </a:p>
          </p:txBody>
        </p:sp>
        <p:sp>
          <p:nvSpPr>
            <p:cNvPr id="16" name="Line">
              <a:extLst>
                <a:ext uri="{FF2B5EF4-FFF2-40B4-BE49-F238E27FC236}">
                  <a16:creationId xmlns:a16="http://schemas.microsoft.com/office/drawing/2014/main" id="{A67673C4-49B0-437B-B881-04C129EE3A5E}"/>
                </a:ext>
              </a:extLst>
            </p:cNvPr>
            <p:cNvSpPr/>
            <p:nvPr/>
          </p:nvSpPr>
          <p:spPr>
            <a:xfrm flipV="1">
              <a:off x="9030256" y="4607120"/>
              <a:ext cx="5054809" cy="0"/>
            </a:xfrm>
            <a:prstGeom prst="line">
              <a:avLst/>
            </a:prstGeom>
            <a:ln w="50800">
              <a:solidFill>
                <a:srgbClr val="00A9E0"/>
              </a:solidFill>
            </a:ln>
          </p:spPr>
          <p:txBody>
            <a:bodyPr tIns="45720" bIns="45720"/>
            <a:lstStyle/>
            <a:p>
              <a:pPr hangingPunct="0">
                <a:defRPr/>
              </a:pPr>
              <a:endParaRPr kern="0">
                <a:solidFill>
                  <a:srgbClr val="000000"/>
                </a:solidFill>
                <a:latin typeface="Calibri"/>
                <a:ea typeface="+mj-ea"/>
                <a:cs typeface="+mj-cs"/>
                <a:sym typeface="Calibri"/>
              </a:endParaRPr>
            </a:p>
          </p:txBody>
        </p:sp>
        <p:sp>
          <p:nvSpPr>
            <p:cNvPr id="17" name="First &amp; Last Name, Position…">
              <a:extLst>
                <a:ext uri="{FF2B5EF4-FFF2-40B4-BE49-F238E27FC236}">
                  <a16:creationId xmlns:a16="http://schemas.microsoft.com/office/drawing/2014/main" id="{BED59A08-36AA-4330-82AF-BACF019998F7}"/>
                </a:ext>
              </a:extLst>
            </p:cNvPr>
            <p:cNvSpPr txBox="1"/>
            <p:nvPr/>
          </p:nvSpPr>
          <p:spPr>
            <a:xfrm>
              <a:off x="8809607" y="4982577"/>
              <a:ext cx="7961022" cy="2513014"/>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a:solidFill>
                    <a:srgbClr val="0065A2"/>
                  </a:solidFill>
                  <a:latin typeface=""/>
                </a:rPr>
                <a:t>Course outlines or syllabi (for teaching)</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a:solidFill>
                    <a:srgbClr val="0065A2"/>
                  </a:solidFill>
                  <a:latin typeface=""/>
                </a:rPr>
                <a:t>Select bibliography (for research)</a:t>
              </a:r>
            </a:p>
            <a:p>
              <a:pPr marL="285750" indent="-285750">
                <a:lnSpc>
                  <a:spcPct val="110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sz="2000">
                  <a:solidFill>
                    <a:srgbClr val="0065A2"/>
                  </a:solidFill>
                  <a:latin typeface=""/>
                </a:rPr>
                <a:t>Portfolio submissions (for artists, architects, and journalists)</a:t>
              </a:r>
            </a:p>
          </p:txBody>
        </p:sp>
      </p:grpSp>
    </p:spTree>
    <p:extLst>
      <p:ext uri="{BB962C8B-B14F-4D97-AF65-F5344CB8AC3E}">
        <p14:creationId xmlns:p14="http://schemas.microsoft.com/office/powerpoint/2010/main" val="3660449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5762" y="981075"/>
            <a:ext cx="8501063" cy="838200"/>
          </a:xfrm>
        </p:spPr>
        <p:txBody>
          <a:bodyPr>
            <a:normAutofit/>
          </a:bodyPr>
          <a:lstStyle/>
          <a:p>
            <a:r>
              <a:rPr lang="en-US" sz="4000" kern="0">
                <a:solidFill>
                  <a:srgbClr val="0065A2"/>
                </a:solidFill>
                <a:latin typeface=""/>
              </a:rPr>
              <a:t>Tips to submit a strong application:</a:t>
            </a:r>
          </a:p>
        </p:txBody>
      </p:sp>
      <p:sp>
        <p:nvSpPr>
          <p:cNvPr id="3" name="Content Placeholder 2"/>
          <p:cNvSpPr>
            <a:spLocks noGrp="1"/>
          </p:cNvSpPr>
          <p:nvPr>
            <p:ph idx="1"/>
          </p:nvPr>
        </p:nvSpPr>
        <p:spPr>
          <a:xfrm>
            <a:off x="816768" y="1933576"/>
            <a:ext cx="10484645" cy="4200525"/>
          </a:xfrm>
        </p:spPr>
        <p:txBody>
          <a:bodyPr>
            <a:noAutofit/>
          </a:bodyPr>
          <a:lstStyle/>
          <a:p>
            <a:pPr>
              <a:spcBef>
                <a:spcPts val="600"/>
              </a:spcBef>
            </a:pPr>
            <a:r>
              <a:rPr lang="en-US" sz="2400" kern="0">
                <a:solidFill>
                  <a:srgbClr val="0065A2"/>
                </a:solidFill>
                <a:latin typeface=""/>
                <a:ea typeface="+mj-ea"/>
                <a:cs typeface="+mj-cs"/>
              </a:rPr>
              <a:t>Before you start, </a:t>
            </a:r>
            <a:r>
              <a:rPr lang="en-US" sz="2400" b="1" kern="0">
                <a:solidFill>
                  <a:srgbClr val="0065A2"/>
                </a:solidFill>
                <a:latin typeface=""/>
                <a:ea typeface="+mj-ea"/>
                <a:cs typeface="+mj-cs"/>
              </a:rPr>
              <a:t>read your award’s description carefully </a:t>
            </a:r>
            <a:r>
              <a:rPr lang="en-US" sz="2400" kern="0">
                <a:solidFill>
                  <a:srgbClr val="0065A2"/>
                </a:solidFill>
                <a:latin typeface=""/>
                <a:ea typeface="+mj-ea"/>
                <a:cs typeface="+mj-cs"/>
              </a:rPr>
              <a:t>to ensure you meet all requirements and your proposed project is possible. </a:t>
            </a:r>
          </a:p>
          <a:p>
            <a:pPr>
              <a:spcBef>
                <a:spcPts val="600"/>
              </a:spcBef>
            </a:pPr>
            <a:r>
              <a:rPr lang="en-US" sz="2400" b="1" kern="0">
                <a:solidFill>
                  <a:srgbClr val="0065A2"/>
                </a:solidFill>
                <a:latin typeface=""/>
                <a:ea typeface="+mj-ea"/>
                <a:cs typeface="+mj-cs"/>
              </a:rPr>
              <a:t>Start your application and enter your referees’ information as soon as possible</a:t>
            </a:r>
            <a:r>
              <a:rPr lang="en-US" sz="2400" kern="0">
                <a:solidFill>
                  <a:srgbClr val="0065A2"/>
                </a:solidFill>
                <a:latin typeface=""/>
                <a:ea typeface="+mj-ea"/>
                <a:cs typeface="+mj-cs"/>
              </a:rPr>
              <a:t>. You can always save and return to it.  </a:t>
            </a:r>
          </a:p>
          <a:p>
            <a:pPr>
              <a:spcBef>
                <a:spcPts val="600"/>
              </a:spcBef>
            </a:pPr>
            <a:r>
              <a:rPr lang="en-US" sz="2400" b="1" kern="0">
                <a:solidFill>
                  <a:srgbClr val="0065A2"/>
                </a:solidFill>
                <a:latin typeface=""/>
                <a:ea typeface="+mj-ea"/>
                <a:cs typeface="+mj-cs"/>
              </a:rPr>
              <a:t>Take advantage of IIE resources</a:t>
            </a:r>
            <a:r>
              <a:rPr lang="en-US" sz="2400" kern="0">
                <a:solidFill>
                  <a:srgbClr val="0065A2"/>
                </a:solidFill>
                <a:latin typeface=""/>
                <a:ea typeface="+mj-ea"/>
                <a:cs typeface="+mj-cs"/>
              </a:rPr>
              <a:t>, including webinars, office hours and pointed application guidance on our website.  </a:t>
            </a:r>
          </a:p>
          <a:p>
            <a:pPr marL="0" indent="0">
              <a:spcBef>
                <a:spcPts val="600"/>
              </a:spcBef>
              <a:buNone/>
            </a:pPr>
            <a:endParaRPr lang="en-US" sz="2400" kern="0">
              <a:solidFill>
                <a:srgbClr val="0065A2"/>
              </a:solidFill>
              <a:latin typeface=""/>
              <a:ea typeface="+mj-ea"/>
              <a:cs typeface="+mj-cs"/>
            </a:endParaRPr>
          </a:p>
          <a:p>
            <a:pPr marL="0" indent="0" algn="ctr">
              <a:spcBef>
                <a:spcPts val="600"/>
              </a:spcBef>
              <a:buNone/>
            </a:pPr>
            <a:r>
              <a:rPr lang="en-US" sz="2400" b="1" kern="0">
                <a:solidFill>
                  <a:srgbClr val="0065A2"/>
                </a:solidFill>
                <a:latin typeface=""/>
                <a:ea typeface="+mj-ea"/>
                <a:cs typeface="+mj-cs"/>
              </a:rPr>
              <a:t>Remember: You only can receive an award if you </a:t>
            </a:r>
            <a:r>
              <a:rPr lang="en-US" sz="2400" b="1" u="sng" kern="0">
                <a:solidFill>
                  <a:srgbClr val="0065A2"/>
                </a:solidFill>
                <a:latin typeface=""/>
                <a:ea typeface="+mj-ea"/>
                <a:cs typeface="+mj-cs"/>
              </a:rPr>
              <a:t>apply</a:t>
            </a:r>
            <a:r>
              <a:rPr lang="en-US" sz="2400" b="1" kern="0">
                <a:solidFill>
                  <a:srgbClr val="0065A2"/>
                </a:solidFill>
                <a:latin typeface=""/>
                <a:ea typeface="+mj-ea"/>
                <a:cs typeface="+mj-cs"/>
              </a:rPr>
              <a:t>!</a:t>
            </a:r>
          </a:p>
          <a:p>
            <a:pPr marL="0" indent="0" algn="ctr">
              <a:spcBef>
                <a:spcPts val="600"/>
              </a:spcBef>
              <a:buNone/>
            </a:pPr>
            <a:endParaRPr lang="en-US" sz="2400" kern="0">
              <a:solidFill>
                <a:srgbClr val="0065A2"/>
              </a:solidFill>
              <a:latin typeface=""/>
              <a:ea typeface="+mj-ea"/>
              <a:cs typeface="+mj-cs"/>
            </a:endParaRPr>
          </a:p>
          <a:p>
            <a:pPr>
              <a:spcBef>
                <a:spcPts val="600"/>
              </a:spcBef>
            </a:pPr>
            <a:endParaRPr lang="en-US" sz="2400">
              <a:latin typeface="Gill Sans MT"/>
              <a:cs typeface="Gill Sans MT"/>
            </a:endParaRPr>
          </a:p>
        </p:txBody>
      </p:sp>
    </p:spTree>
    <p:extLst>
      <p:ext uri="{BB962C8B-B14F-4D97-AF65-F5344CB8AC3E}">
        <p14:creationId xmlns:p14="http://schemas.microsoft.com/office/powerpoint/2010/main" val="1970570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resentation Name…"/>
          <p:cNvSpPr txBox="1"/>
          <p:nvPr/>
        </p:nvSpPr>
        <p:spPr>
          <a:xfrm>
            <a:off x="546733" y="1200798"/>
            <a:ext cx="7005664"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Application Cycle</a:t>
            </a:r>
            <a:endParaRPr sz="4000" kern="0">
              <a:solidFill>
                <a:srgbClr val="0065A2"/>
              </a:solidFill>
              <a:latin typeface=""/>
              <a:sym typeface="Mark OT Bold"/>
            </a:endParaRPr>
          </a:p>
        </p:txBody>
      </p:sp>
      <p:pic>
        <p:nvPicPr>
          <p:cNvPr id="21" name="Picture 20">
            <a:extLst>
              <a:ext uri="{FF2B5EF4-FFF2-40B4-BE49-F238E27FC236}">
                <a16:creationId xmlns:a16="http://schemas.microsoft.com/office/drawing/2014/main" id="{57734143-F4B5-496C-AE5B-E36FC1BA4998}"/>
              </a:ext>
            </a:extLst>
          </p:cNvPr>
          <p:cNvPicPr>
            <a:picLocks noChangeAspect="1"/>
          </p:cNvPicPr>
          <p:nvPr/>
        </p:nvPicPr>
        <mc:AlternateContent xmlns:mc="http://schemas.openxmlformats.org/markup-compatibility/2006">
          <mc:Choice xmlns:mv="urn:schemas-microsoft-com:mac:vml" xmlns:ma="http://schemas.microsoft.com/office/mac/drawingml/2008/main" xmlns="" Requires="ma">
            <p:blipFill>
              <a:blip r:embed="rId3"/>
              <a:stretch>
                <a:fillRect/>
              </a:stretch>
            </p:blipFill>
          </mc:Choice>
          <mc:Fallback>
            <p:blipFill>
              <a:blip r:embed="rId4"/>
              <a:stretch>
                <a:fillRect/>
              </a:stretch>
            </p:blipFill>
          </mc:Fallback>
        </mc:AlternateContent>
        <p:spPr>
          <a:xfrm>
            <a:off x="979254" y="4105983"/>
            <a:ext cx="9779000" cy="534077"/>
          </a:xfrm>
          <a:prstGeom prst="rect">
            <a:avLst/>
          </a:prstGeom>
        </p:spPr>
      </p:pic>
      <p:pic>
        <p:nvPicPr>
          <p:cNvPr id="22" name="Picture 21">
            <a:extLst>
              <a:ext uri="{FF2B5EF4-FFF2-40B4-BE49-F238E27FC236}">
                <a16:creationId xmlns:a16="http://schemas.microsoft.com/office/drawing/2014/main" id="{B861CF1B-9DD1-4F51-920B-23A20E0A56E4}"/>
              </a:ext>
            </a:extLst>
          </p:cNvPr>
          <p:cNvPicPr>
            <a:picLocks noChangeAspect="1"/>
          </p:cNvPicPr>
          <p:nvPr/>
        </p:nvPicPr>
        <mc:AlternateContent xmlns:mc="http://schemas.openxmlformats.org/markup-compatibility/2006">
          <mc:Choice xmlns:mv="urn:schemas-microsoft-com:mac:vml" xmlns:ma="http://schemas.microsoft.com/office/mac/drawingml/2008/main" xmlns="" Requires="ma">
            <p:blipFill>
              <a:blip r:embed="rId3"/>
              <a:stretch>
                <a:fillRect/>
              </a:stretch>
            </p:blipFill>
          </mc:Choice>
          <mc:Fallback>
            <p:blipFill>
              <a:blip r:embed="rId4"/>
              <a:stretch>
                <a:fillRect/>
              </a:stretch>
            </p:blipFill>
          </mc:Fallback>
        </mc:AlternateContent>
        <p:spPr>
          <a:xfrm>
            <a:off x="979254" y="3542463"/>
            <a:ext cx="9779000" cy="457200"/>
          </a:xfrm>
          <a:prstGeom prst="rect">
            <a:avLst/>
          </a:prstGeom>
        </p:spPr>
      </p:pic>
      <p:pic>
        <p:nvPicPr>
          <p:cNvPr id="23" name="Picture 22">
            <a:extLst>
              <a:ext uri="{FF2B5EF4-FFF2-40B4-BE49-F238E27FC236}">
                <a16:creationId xmlns:a16="http://schemas.microsoft.com/office/drawing/2014/main" id="{4BD16A28-1EEE-4C2A-9E76-46090E57FDE8}"/>
              </a:ext>
            </a:extLst>
          </p:cNvPr>
          <p:cNvPicPr>
            <a:picLocks noChangeAspect="1"/>
          </p:cNvPicPr>
          <p:nvPr/>
        </p:nvPicPr>
        <mc:AlternateContent xmlns:mc="http://schemas.openxmlformats.org/markup-compatibility/2006">
          <mc:Choice xmlns:mv="urn:schemas-microsoft-com:mac:vml" xmlns:ma="http://schemas.microsoft.com/office/mac/drawingml/2008/main" xmlns="" Requires="ma">
            <p:blipFill>
              <a:blip r:embed="rId3"/>
              <a:stretch>
                <a:fillRect/>
              </a:stretch>
            </p:blipFill>
          </mc:Choice>
          <mc:Fallback>
            <p:blipFill>
              <a:blip r:embed="rId4"/>
              <a:stretch>
                <a:fillRect/>
              </a:stretch>
            </p:blipFill>
          </mc:Fallback>
        </mc:AlternateContent>
        <p:spPr>
          <a:xfrm>
            <a:off x="979254" y="5328666"/>
            <a:ext cx="9779000" cy="457200"/>
          </a:xfrm>
          <a:prstGeom prst="rect">
            <a:avLst/>
          </a:prstGeom>
        </p:spPr>
      </p:pic>
      <p:pic>
        <p:nvPicPr>
          <p:cNvPr id="24" name="Picture 23">
            <a:extLst>
              <a:ext uri="{FF2B5EF4-FFF2-40B4-BE49-F238E27FC236}">
                <a16:creationId xmlns:a16="http://schemas.microsoft.com/office/drawing/2014/main" id="{335D4A13-006A-4ADC-8C9E-C73BB41D38EC}"/>
              </a:ext>
            </a:extLst>
          </p:cNvPr>
          <p:cNvPicPr>
            <a:picLocks noChangeAspect="1"/>
          </p:cNvPicPr>
          <p:nvPr/>
        </p:nvPicPr>
        <mc:AlternateContent xmlns:mc="http://schemas.openxmlformats.org/markup-compatibility/2006">
          <mc:Choice xmlns:mv="urn:schemas-microsoft-com:mac:vml" xmlns:ma="http://schemas.microsoft.com/office/mac/drawingml/2008/main" xmlns="" Requires="ma">
            <p:blipFill>
              <a:blip r:embed="rId3"/>
              <a:stretch>
                <a:fillRect/>
              </a:stretch>
            </p:blipFill>
          </mc:Choice>
          <mc:Fallback>
            <p:blipFill>
              <a:blip r:embed="rId4"/>
              <a:stretch>
                <a:fillRect/>
              </a:stretch>
            </p:blipFill>
          </mc:Fallback>
        </mc:AlternateContent>
        <p:spPr>
          <a:xfrm>
            <a:off x="979254" y="4765146"/>
            <a:ext cx="9779000" cy="457200"/>
          </a:xfrm>
          <a:prstGeom prst="rect">
            <a:avLst/>
          </a:prstGeom>
        </p:spPr>
      </p:pic>
      <p:pic>
        <p:nvPicPr>
          <p:cNvPr id="25" name="Picture 24">
            <a:extLst>
              <a:ext uri="{FF2B5EF4-FFF2-40B4-BE49-F238E27FC236}">
                <a16:creationId xmlns:a16="http://schemas.microsoft.com/office/drawing/2014/main" id="{2F79165A-00CD-4105-8170-BFBAFE7EE0E7}"/>
              </a:ext>
            </a:extLst>
          </p:cNvPr>
          <p:cNvPicPr>
            <a:picLocks noChangeAspect="1"/>
          </p:cNvPicPr>
          <p:nvPr/>
        </p:nvPicPr>
        <mc:AlternateContent xmlns:mc="http://schemas.openxmlformats.org/markup-compatibility/2006">
          <mc:Choice xmlns:mv="urn:schemas-microsoft-com:mac:vml" xmlns:ma="http://schemas.microsoft.com/office/mac/drawingml/2008/main" xmlns="" Requires="ma">
            <p:blipFill>
              <a:blip r:embed="rId3"/>
              <a:stretch>
                <a:fillRect/>
              </a:stretch>
            </p:blipFill>
          </mc:Choice>
          <mc:Fallback>
            <p:blipFill>
              <a:blip r:embed="rId4"/>
              <a:stretch>
                <a:fillRect/>
              </a:stretch>
            </p:blipFill>
          </mc:Fallback>
        </mc:AlternateContent>
        <p:spPr>
          <a:xfrm>
            <a:off x="979254" y="2446770"/>
            <a:ext cx="9779000" cy="457200"/>
          </a:xfrm>
          <a:prstGeom prst="rect">
            <a:avLst/>
          </a:prstGeom>
        </p:spPr>
      </p:pic>
      <p:pic>
        <p:nvPicPr>
          <p:cNvPr id="26" name="Picture 25">
            <a:extLst>
              <a:ext uri="{FF2B5EF4-FFF2-40B4-BE49-F238E27FC236}">
                <a16:creationId xmlns:a16="http://schemas.microsoft.com/office/drawing/2014/main" id="{2D30C48F-BDC8-4892-9422-6458E61415A3}"/>
              </a:ext>
            </a:extLst>
          </p:cNvPr>
          <p:cNvPicPr>
            <a:picLocks noChangeAspect="1"/>
          </p:cNvPicPr>
          <p:nvPr/>
        </p:nvPicPr>
        <mc:AlternateContent xmlns:mc="http://schemas.openxmlformats.org/markup-compatibility/2006">
          <mc:Choice xmlns:mv="urn:schemas-microsoft-com:mac:vml" xmlns:ma="http://schemas.microsoft.com/office/mac/drawingml/2008/main" xmlns="" Requires="ma">
            <p:blipFill>
              <a:blip r:embed="rId3"/>
              <a:stretch>
                <a:fillRect/>
              </a:stretch>
            </p:blipFill>
          </mc:Choice>
          <mc:Fallback>
            <p:blipFill>
              <a:blip r:embed="rId4"/>
              <a:stretch>
                <a:fillRect/>
              </a:stretch>
            </p:blipFill>
          </mc:Fallback>
        </mc:AlternateContent>
        <p:spPr>
          <a:xfrm>
            <a:off x="979254" y="1891916"/>
            <a:ext cx="9779000" cy="457200"/>
          </a:xfrm>
          <a:prstGeom prst="rect">
            <a:avLst/>
          </a:prstGeom>
        </p:spPr>
      </p:pic>
      <p:sp>
        <p:nvSpPr>
          <p:cNvPr id="29" name="First &amp; Last Name, Position…">
            <a:extLst>
              <a:ext uri="{FF2B5EF4-FFF2-40B4-BE49-F238E27FC236}">
                <a16:creationId xmlns:a16="http://schemas.microsoft.com/office/drawing/2014/main" id="{B69C507A-7458-46F6-8BBC-93ADAD6CFB2F}"/>
              </a:ext>
            </a:extLst>
          </p:cNvPr>
          <p:cNvSpPr txBox="1"/>
          <p:nvPr/>
        </p:nvSpPr>
        <p:spPr>
          <a:xfrm>
            <a:off x="979254" y="1977080"/>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a:solidFill>
                  <a:srgbClr val="04397A"/>
                </a:solidFill>
                <a:latin typeface=""/>
              </a:rPr>
              <a:t>FEBRUARY</a:t>
            </a:r>
            <a:endParaRPr sz="900" b="1">
              <a:solidFill>
                <a:srgbClr val="04397A"/>
              </a:solidFill>
              <a:latin typeface=""/>
            </a:endParaRPr>
          </a:p>
        </p:txBody>
      </p:sp>
      <p:sp>
        <p:nvSpPr>
          <p:cNvPr id="32" name="Rectangle 31">
            <a:extLst>
              <a:ext uri="{FF2B5EF4-FFF2-40B4-BE49-F238E27FC236}">
                <a16:creationId xmlns:a16="http://schemas.microsoft.com/office/drawing/2014/main" id="{B177E10F-923B-4A18-AAAC-E193188001B5}"/>
              </a:ext>
            </a:extLst>
          </p:cNvPr>
          <p:cNvSpPr/>
          <p:nvPr/>
        </p:nvSpPr>
        <p:spPr>
          <a:xfrm>
            <a:off x="3352113" y="2005924"/>
            <a:ext cx="7042450" cy="305340"/>
          </a:xfrm>
          <a:prstGeom prst="rect">
            <a:avLst/>
          </a:prstGeom>
        </p:spPr>
        <p:txBody>
          <a:bodyPr wrap="square">
            <a:spAutoFit/>
          </a:bodyPr>
          <a:lstStyle/>
          <a:p>
            <a:pPr>
              <a:lnSpc>
                <a:spcPts val="1600"/>
              </a:lnSpc>
            </a:pPr>
            <a:r>
              <a:rPr lang="en-US">
                <a:solidFill>
                  <a:schemeClr val="bg1"/>
                </a:solidFill>
                <a:latin typeface=""/>
              </a:rPr>
              <a:t>Catalog of Awards Opens</a:t>
            </a:r>
            <a:endParaRPr lang="en-US">
              <a:solidFill>
                <a:schemeClr val="bg1"/>
              </a:solidFill>
            </a:endParaRPr>
          </a:p>
        </p:txBody>
      </p:sp>
      <p:sp>
        <p:nvSpPr>
          <p:cNvPr id="33" name="First &amp; Last Name, Position…">
            <a:extLst>
              <a:ext uri="{FF2B5EF4-FFF2-40B4-BE49-F238E27FC236}">
                <a16:creationId xmlns:a16="http://schemas.microsoft.com/office/drawing/2014/main" id="{2D7BA368-CD6B-447D-8CBD-F61B33BBA02B}"/>
              </a:ext>
            </a:extLst>
          </p:cNvPr>
          <p:cNvSpPr txBox="1"/>
          <p:nvPr/>
        </p:nvSpPr>
        <p:spPr>
          <a:xfrm>
            <a:off x="979254" y="2531934"/>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a:solidFill>
                  <a:srgbClr val="04397A"/>
                </a:solidFill>
                <a:latin typeface=""/>
              </a:rPr>
              <a:t>SEPTEMBER 15</a:t>
            </a:r>
            <a:endParaRPr sz="1400" b="1">
              <a:solidFill>
                <a:srgbClr val="04397A"/>
              </a:solidFill>
              <a:latin typeface=""/>
            </a:endParaRPr>
          </a:p>
        </p:txBody>
      </p:sp>
      <p:sp>
        <p:nvSpPr>
          <p:cNvPr id="34" name="Rectangle 33">
            <a:extLst>
              <a:ext uri="{FF2B5EF4-FFF2-40B4-BE49-F238E27FC236}">
                <a16:creationId xmlns:a16="http://schemas.microsoft.com/office/drawing/2014/main" id="{1B68D13B-A683-4231-82CE-2C996A0EAD30}"/>
              </a:ext>
            </a:extLst>
          </p:cNvPr>
          <p:cNvSpPr/>
          <p:nvPr/>
        </p:nvSpPr>
        <p:spPr>
          <a:xfrm>
            <a:off x="3352113" y="2560778"/>
            <a:ext cx="7042450" cy="305340"/>
          </a:xfrm>
          <a:prstGeom prst="rect">
            <a:avLst/>
          </a:prstGeom>
        </p:spPr>
        <p:txBody>
          <a:bodyPr wrap="square">
            <a:spAutoFit/>
          </a:bodyPr>
          <a:lstStyle/>
          <a:p>
            <a:pPr>
              <a:lnSpc>
                <a:spcPts val="1600"/>
              </a:lnSpc>
            </a:pPr>
            <a:r>
              <a:rPr lang="en-US">
                <a:solidFill>
                  <a:schemeClr val="bg1"/>
                </a:solidFill>
                <a:latin typeface=""/>
              </a:rPr>
              <a:t>Application Deadline</a:t>
            </a:r>
            <a:endParaRPr lang="en-US">
              <a:solidFill>
                <a:schemeClr val="bg1"/>
              </a:solidFill>
            </a:endParaRPr>
          </a:p>
        </p:txBody>
      </p:sp>
      <p:sp>
        <p:nvSpPr>
          <p:cNvPr id="37" name="First &amp; Last Name, Position…">
            <a:extLst>
              <a:ext uri="{FF2B5EF4-FFF2-40B4-BE49-F238E27FC236}">
                <a16:creationId xmlns:a16="http://schemas.microsoft.com/office/drawing/2014/main" id="{A295C406-7229-45D5-993C-D3A40EA8F33E}"/>
              </a:ext>
            </a:extLst>
          </p:cNvPr>
          <p:cNvSpPr txBox="1"/>
          <p:nvPr/>
        </p:nvSpPr>
        <p:spPr>
          <a:xfrm>
            <a:off x="979254" y="3582478"/>
            <a:ext cx="2270423" cy="48013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a:solidFill>
                  <a:srgbClr val="04397A"/>
                </a:solidFill>
                <a:latin typeface=""/>
              </a:rPr>
              <a:t>OCTOBER – NOVEMBER</a:t>
            </a:r>
            <a:endParaRPr sz="1400" b="1">
              <a:solidFill>
                <a:srgbClr val="04397A"/>
              </a:solidFill>
              <a:latin typeface=""/>
            </a:endParaRPr>
          </a:p>
        </p:txBody>
      </p:sp>
      <p:sp>
        <p:nvSpPr>
          <p:cNvPr id="38" name="Rectangle 37">
            <a:extLst>
              <a:ext uri="{FF2B5EF4-FFF2-40B4-BE49-F238E27FC236}">
                <a16:creationId xmlns:a16="http://schemas.microsoft.com/office/drawing/2014/main" id="{FC497C40-F4C4-41B4-91A3-905280922D78}"/>
              </a:ext>
            </a:extLst>
          </p:cNvPr>
          <p:cNvSpPr/>
          <p:nvPr/>
        </p:nvSpPr>
        <p:spPr>
          <a:xfrm>
            <a:off x="3352113" y="3636407"/>
            <a:ext cx="7042450" cy="305340"/>
          </a:xfrm>
          <a:prstGeom prst="rect">
            <a:avLst/>
          </a:prstGeom>
        </p:spPr>
        <p:txBody>
          <a:bodyPr wrap="square">
            <a:spAutoFit/>
          </a:bodyPr>
          <a:lstStyle/>
          <a:p>
            <a:pPr>
              <a:lnSpc>
                <a:spcPts val="1600"/>
              </a:lnSpc>
            </a:pPr>
            <a:r>
              <a:rPr lang="en-US">
                <a:solidFill>
                  <a:schemeClr val="bg1"/>
                </a:solidFill>
                <a:latin typeface=""/>
              </a:rPr>
              <a:t>U.S. peer review</a:t>
            </a:r>
            <a:endParaRPr lang="en-US">
              <a:solidFill>
                <a:schemeClr val="bg1"/>
              </a:solidFill>
            </a:endParaRPr>
          </a:p>
        </p:txBody>
      </p:sp>
      <p:sp>
        <p:nvSpPr>
          <p:cNvPr id="42" name="First &amp; Last Name, Position…">
            <a:extLst>
              <a:ext uri="{FF2B5EF4-FFF2-40B4-BE49-F238E27FC236}">
                <a16:creationId xmlns:a16="http://schemas.microsoft.com/office/drawing/2014/main" id="{41C799C6-01AC-44B7-B8C8-4D2E246EB231}"/>
              </a:ext>
            </a:extLst>
          </p:cNvPr>
          <p:cNvSpPr txBox="1"/>
          <p:nvPr/>
        </p:nvSpPr>
        <p:spPr>
          <a:xfrm>
            <a:off x="979254" y="4235224"/>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a:solidFill>
                  <a:srgbClr val="04397A"/>
                </a:solidFill>
                <a:latin typeface=""/>
              </a:rPr>
              <a:t>NOVEMBER – JANUARY</a:t>
            </a:r>
            <a:endParaRPr sz="1400" b="1">
              <a:solidFill>
                <a:srgbClr val="04397A"/>
              </a:solidFill>
              <a:latin typeface=""/>
            </a:endParaRPr>
          </a:p>
        </p:txBody>
      </p:sp>
      <p:sp>
        <p:nvSpPr>
          <p:cNvPr id="45" name="Rectangle 44">
            <a:extLst>
              <a:ext uri="{FF2B5EF4-FFF2-40B4-BE49-F238E27FC236}">
                <a16:creationId xmlns:a16="http://schemas.microsoft.com/office/drawing/2014/main" id="{7B84F968-E9BE-4908-94D4-71B88143E2C3}"/>
              </a:ext>
            </a:extLst>
          </p:cNvPr>
          <p:cNvSpPr/>
          <p:nvPr/>
        </p:nvSpPr>
        <p:spPr>
          <a:xfrm>
            <a:off x="3352113" y="4131797"/>
            <a:ext cx="7424745" cy="555408"/>
          </a:xfrm>
          <a:prstGeom prst="rect">
            <a:avLst/>
          </a:prstGeom>
        </p:spPr>
        <p:txBody>
          <a:bodyPr wrap="square" anchor="t">
            <a:spAutoFit/>
          </a:bodyPr>
          <a:lstStyle/>
          <a:p>
            <a:pPr>
              <a:lnSpc>
                <a:spcPts val="1750"/>
              </a:lnSpc>
              <a:spcBef>
                <a:spcPts val="200"/>
              </a:spcBef>
              <a:spcAft>
                <a:spcPts val="200"/>
              </a:spcAft>
            </a:pPr>
            <a:r>
              <a:rPr lang="en-US">
                <a:solidFill>
                  <a:schemeClr val="bg1"/>
                </a:solidFill>
                <a:latin typeface=""/>
              </a:rPr>
              <a:t>Applicants notified of status. Recommended applications are sent to host countries and to the Fulbright Foreign Scholarship Board.</a:t>
            </a:r>
            <a:endParaRPr lang="en-US">
              <a:solidFill>
                <a:schemeClr val="bg1"/>
              </a:solidFill>
              <a:cs typeface="Calibri"/>
            </a:endParaRPr>
          </a:p>
        </p:txBody>
      </p:sp>
      <p:sp>
        <p:nvSpPr>
          <p:cNvPr id="46" name="First &amp; Last Name, Position…">
            <a:extLst>
              <a:ext uri="{FF2B5EF4-FFF2-40B4-BE49-F238E27FC236}">
                <a16:creationId xmlns:a16="http://schemas.microsoft.com/office/drawing/2014/main" id="{E541791E-395B-434D-ADD1-84220BA53D6C}"/>
              </a:ext>
            </a:extLst>
          </p:cNvPr>
          <p:cNvSpPr txBox="1"/>
          <p:nvPr/>
        </p:nvSpPr>
        <p:spPr>
          <a:xfrm>
            <a:off x="979254" y="4850310"/>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a:solidFill>
                  <a:srgbClr val="04397A"/>
                </a:solidFill>
                <a:latin typeface=""/>
              </a:rPr>
              <a:t>JANUARY – JUNE</a:t>
            </a:r>
            <a:endParaRPr sz="1400" b="1">
              <a:solidFill>
                <a:srgbClr val="04397A"/>
              </a:solidFill>
              <a:latin typeface=""/>
            </a:endParaRPr>
          </a:p>
        </p:txBody>
      </p:sp>
      <p:sp>
        <p:nvSpPr>
          <p:cNvPr id="49" name="Rectangle 48">
            <a:extLst>
              <a:ext uri="{FF2B5EF4-FFF2-40B4-BE49-F238E27FC236}">
                <a16:creationId xmlns:a16="http://schemas.microsoft.com/office/drawing/2014/main" id="{5E168A53-EAD1-480C-802C-EB30617618F0}"/>
              </a:ext>
            </a:extLst>
          </p:cNvPr>
          <p:cNvSpPr/>
          <p:nvPr/>
        </p:nvSpPr>
        <p:spPr>
          <a:xfrm>
            <a:off x="3352113" y="4891372"/>
            <a:ext cx="7042450" cy="305340"/>
          </a:xfrm>
          <a:prstGeom prst="rect">
            <a:avLst/>
          </a:prstGeom>
        </p:spPr>
        <p:txBody>
          <a:bodyPr wrap="square" anchor="t">
            <a:spAutoFit/>
          </a:bodyPr>
          <a:lstStyle/>
          <a:p>
            <a:pPr>
              <a:lnSpc>
                <a:spcPts val="1600"/>
              </a:lnSpc>
            </a:pPr>
            <a:r>
              <a:rPr lang="en-US">
                <a:solidFill>
                  <a:schemeClr val="bg1"/>
                </a:solidFill>
                <a:latin typeface=""/>
              </a:rPr>
              <a:t>Final decisions are made</a:t>
            </a:r>
            <a:endParaRPr lang="en-US">
              <a:solidFill>
                <a:schemeClr val="bg1"/>
              </a:solidFill>
              <a:cs typeface="Calibri"/>
            </a:endParaRPr>
          </a:p>
        </p:txBody>
      </p:sp>
      <p:sp>
        <p:nvSpPr>
          <p:cNvPr id="50" name="First &amp; Last Name, Position…">
            <a:extLst>
              <a:ext uri="{FF2B5EF4-FFF2-40B4-BE49-F238E27FC236}">
                <a16:creationId xmlns:a16="http://schemas.microsoft.com/office/drawing/2014/main" id="{02659D55-6B23-49F6-AB87-0D2F01C34B58}"/>
              </a:ext>
            </a:extLst>
          </p:cNvPr>
          <p:cNvSpPr txBox="1"/>
          <p:nvPr/>
        </p:nvSpPr>
        <p:spPr>
          <a:xfrm>
            <a:off x="979254" y="5404686"/>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a:solidFill>
                  <a:srgbClr val="04397A"/>
                </a:solidFill>
                <a:latin typeface=""/>
              </a:rPr>
              <a:t>JUNE – ONWARD</a:t>
            </a:r>
            <a:endParaRPr sz="1400" b="1">
              <a:solidFill>
                <a:srgbClr val="04397A"/>
              </a:solidFill>
              <a:latin typeface=""/>
            </a:endParaRPr>
          </a:p>
        </p:txBody>
      </p:sp>
      <p:sp>
        <p:nvSpPr>
          <p:cNvPr id="53" name="Rectangle 52">
            <a:extLst>
              <a:ext uri="{FF2B5EF4-FFF2-40B4-BE49-F238E27FC236}">
                <a16:creationId xmlns:a16="http://schemas.microsoft.com/office/drawing/2014/main" id="{6948335C-FD03-49E5-BCD4-BDB3FF888844}"/>
              </a:ext>
            </a:extLst>
          </p:cNvPr>
          <p:cNvSpPr/>
          <p:nvPr/>
        </p:nvSpPr>
        <p:spPr>
          <a:xfrm>
            <a:off x="3352113" y="5426345"/>
            <a:ext cx="7042450" cy="305340"/>
          </a:xfrm>
          <a:prstGeom prst="rect">
            <a:avLst/>
          </a:prstGeom>
        </p:spPr>
        <p:txBody>
          <a:bodyPr wrap="square" anchor="t">
            <a:spAutoFit/>
          </a:bodyPr>
          <a:lstStyle/>
          <a:p>
            <a:pPr>
              <a:lnSpc>
                <a:spcPts val="1600"/>
              </a:lnSpc>
            </a:pPr>
            <a:r>
              <a:rPr lang="en-US">
                <a:solidFill>
                  <a:schemeClr val="bg1"/>
                </a:solidFill>
                <a:latin typeface=""/>
              </a:rPr>
              <a:t>Participants prepare for departure</a:t>
            </a:r>
            <a:endParaRPr lang="en-US">
              <a:solidFill>
                <a:schemeClr val="bg1"/>
              </a:solidFill>
            </a:endParaRPr>
          </a:p>
        </p:txBody>
      </p:sp>
      <p:pic>
        <p:nvPicPr>
          <p:cNvPr id="58" name="Picture 57">
            <a:extLst>
              <a:ext uri="{FF2B5EF4-FFF2-40B4-BE49-F238E27FC236}">
                <a16:creationId xmlns:a16="http://schemas.microsoft.com/office/drawing/2014/main" id="{AB4E6286-FC94-4638-91D2-B7754453E8B3}"/>
              </a:ext>
            </a:extLst>
          </p:cNvPr>
          <p:cNvPicPr>
            <a:picLocks noChangeAspect="1"/>
          </p:cNvPicPr>
          <p:nvPr/>
        </p:nvPicPr>
        <mc:AlternateContent xmlns:mc="http://schemas.openxmlformats.org/markup-compatibility/2006">
          <mc:Choice xmlns:mv="urn:schemas-microsoft-com:mac:vml" xmlns:ma="http://schemas.microsoft.com/office/mac/drawingml/2008/main" xmlns="" Requires="ma">
            <p:blipFill>
              <a:blip r:embed="rId3"/>
              <a:stretch>
                <a:fillRect/>
              </a:stretch>
            </p:blipFill>
          </mc:Choice>
          <mc:Fallback>
            <p:blipFill>
              <a:blip r:embed="rId4"/>
              <a:stretch>
                <a:fillRect/>
              </a:stretch>
            </p:blipFill>
          </mc:Fallback>
        </mc:AlternateContent>
        <p:spPr>
          <a:xfrm>
            <a:off x="979254" y="2999243"/>
            <a:ext cx="9779000" cy="457200"/>
          </a:xfrm>
          <a:prstGeom prst="rect">
            <a:avLst/>
          </a:prstGeom>
        </p:spPr>
      </p:pic>
      <p:sp>
        <p:nvSpPr>
          <p:cNvPr id="59" name="First &amp; Last Name, Position…">
            <a:extLst>
              <a:ext uri="{FF2B5EF4-FFF2-40B4-BE49-F238E27FC236}">
                <a16:creationId xmlns:a16="http://schemas.microsoft.com/office/drawing/2014/main" id="{06D2640A-1FD1-43D3-A34B-A335DFF2083C}"/>
              </a:ext>
            </a:extLst>
          </p:cNvPr>
          <p:cNvSpPr txBox="1"/>
          <p:nvPr/>
        </p:nvSpPr>
        <p:spPr>
          <a:xfrm>
            <a:off x="979254" y="3084407"/>
            <a:ext cx="2270423" cy="286232"/>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algn="ctr">
              <a:lnSpc>
                <a:spcPct val="90000"/>
              </a:lnSpc>
              <a:spcAft>
                <a:spcPts val="300"/>
              </a:spcAft>
              <a:defRPr>
                <a:solidFill>
                  <a:srgbClr val="FAFFF8"/>
                </a:solidFill>
                <a:latin typeface="Mark OT Bold"/>
                <a:ea typeface="Mark OT Bold"/>
                <a:cs typeface="Mark OT Bold"/>
                <a:sym typeface="Mark OT Bold"/>
              </a:defRPr>
            </a:pPr>
            <a:r>
              <a:rPr lang="en-US" sz="1400" b="1">
                <a:solidFill>
                  <a:srgbClr val="04397A"/>
                </a:solidFill>
                <a:latin typeface=""/>
              </a:rPr>
              <a:t>SEPTEMBER</a:t>
            </a:r>
            <a:endParaRPr sz="900" b="1">
              <a:solidFill>
                <a:srgbClr val="04397A"/>
              </a:solidFill>
              <a:latin typeface=""/>
            </a:endParaRPr>
          </a:p>
        </p:txBody>
      </p:sp>
      <p:sp>
        <p:nvSpPr>
          <p:cNvPr id="60" name="Rectangle 59">
            <a:extLst>
              <a:ext uri="{FF2B5EF4-FFF2-40B4-BE49-F238E27FC236}">
                <a16:creationId xmlns:a16="http://schemas.microsoft.com/office/drawing/2014/main" id="{F5C50B6B-C877-4C8A-AB89-336C60CE2E4B}"/>
              </a:ext>
            </a:extLst>
          </p:cNvPr>
          <p:cNvSpPr/>
          <p:nvPr/>
        </p:nvSpPr>
        <p:spPr>
          <a:xfrm>
            <a:off x="3352113" y="3096922"/>
            <a:ext cx="7042450" cy="305340"/>
          </a:xfrm>
          <a:prstGeom prst="rect">
            <a:avLst/>
          </a:prstGeom>
        </p:spPr>
        <p:txBody>
          <a:bodyPr wrap="square">
            <a:spAutoFit/>
          </a:bodyPr>
          <a:lstStyle/>
          <a:p>
            <a:pPr>
              <a:lnSpc>
                <a:spcPts val="1600"/>
              </a:lnSpc>
            </a:pPr>
            <a:r>
              <a:rPr lang="en-US">
                <a:solidFill>
                  <a:schemeClr val="bg1"/>
                </a:solidFill>
                <a:latin typeface=""/>
              </a:rPr>
              <a:t>Program staff conducts technical reviews for completeness</a:t>
            </a:r>
            <a:endParaRPr lang="en-US">
              <a:solidFill>
                <a:schemeClr val="bg1"/>
              </a:solidFill>
            </a:endParaRPr>
          </a:p>
        </p:txBody>
      </p:sp>
      <p:sp>
        <p:nvSpPr>
          <p:cNvPr id="28" name="First &amp; Last Name, Position…">
            <a:extLst>
              <a:ext uri="{FF2B5EF4-FFF2-40B4-BE49-F238E27FC236}">
                <a16:creationId xmlns:a16="http://schemas.microsoft.com/office/drawing/2014/main" id="{4258E7C8-7488-4BD9-A920-6C98C930FBAD}"/>
              </a:ext>
            </a:extLst>
          </p:cNvPr>
          <p:cNvSpPr txBox="1"/>
          <p:nvPr/>
        </p:nvSpPr>
        <p:spPr>
          <a:xfrm>
            <a:off x="5100015" y="1297645"/>
            <a:ext cx="5787278" cy="404598"/>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b="1">
                <a:solidFill>
                  <a:srgbClr val="0065A2"/>
                </a:solidFill>
                <a:latin typeface=""/>
              </a:rPr>
              <a:t>2024-25 Competition to open in late February 2023</a:t>
            </a:r>
            <a:endParaRPr lang="en-US" b="1">
              <a:solidFill>
                <a:srgbClr val="0065A2"/>
              </a:solidFill>
              <a:highlight>
                <a:srgbClr val="FFFF00"/>
              </a:highlight>
              <a:latin typeface=""/>
              <a:sym typeface="Mark OT Light"/>
            </a:endParaRPr>
          </a:p>
        </p:txBody>
      </p:sp>
    </p:spTree>
    <p:extLst>
      <p:ext uri="{BB962C8B-B14F-4D97-AF65-F5344CB8AC3E}">
        <p14:creationId xmlns:p14="http://schemas.microsoft.com/office/powerpoint/2010/main" val="677212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
        <p:nvSpPr>
          <p:cNvPr id="9" name="First &amp; Last Name, Position…"/>
          <p:cNvSpPr txBox="1"/>
          <p:nvPr/>
        </p:nvSpPr>
        <p:spPr>
          <a:xfrm>
            <a:off x="4015540" y="4310181"/>
            <a:ext cx="5297578" cy="75084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gn="ctr">
              <a:lnSpc>
                <a:spcPct val="125000"/>
              </a:lnSpc>
              <a:buSzPct val="120000"/>
              <a:defRPr>
                <a:solidFill>
                  <a:srgbClr val="FAFFF8"/>
                </a:solidFill>
                <a:latin typeface="Mark OT Light"/>
                <a:ea typeface="Mark OT Light"/>
                <a:cs typeface="Mark OT Light"/>
                <a:sym typeface="Mark OT Light"/>
              </a:defRPr>
            </a:pPr>
            <a:r>
              <a:rPr lang="en-US">
                <a:solidFill>
                  <a:srgbClr val="0065A2"/>
                </a:solidFill>
                <a:latin typeface=""/>
                <a:ea typeface="+mj-lt"/>
                <a:cs typeface="+mj-lt"/>
              </a:rPr>
              <a:t>Visit our site for more information: </a:t>
            </a:r>
            <a:endParaRPr lang="en-US"/>
          </a:p>
          <a:p>
            <a:pPr>
              <a:lnSpc>
                <a:spcPct val="125000"/>
              </a:lnSpc>
              <a:defRPr>
                <a:solidFill>
                  <a:srgbClr val="FAFFF8"/>
                </a:solidFill>
                <a:latin typeface="Mark OT Light"/>
                <a:ea typeface="Mark OT Light"/>
                <a:cs typeface="Mark OT Light"/>
                <a:sym typeface="Mark OT Light"/>
              </a:defRPr>
            </a:pPr>
            <a:r>
              <a:rPr lang="en-US">
                <a:solidFill>
                  <a:srgbClr val="0065A2"/>
                </a:solidFill>
                <a:latin typeface=""/>
                <a:ea typeface="+mj-lt"/>
                <a:cs typeface="+mj-lt"/>
                <a:hlinkClick r:id="rId4"/>
              </a:rPr>
              <a:t>https://fulbrightscholars.org/alumni-ambassadors</a:t>
            </a:r>
            <a:endParaRPr lang="en-US">
              <a:solidFill>
                <a:srgbClr val="0065A2"/>
              </a:solidFill>
              <a:latin typeface=""/>
              <a:ea typeface="+mj-lt"/>
              <a:cs typeface="+mj-lt"/>
            </a:endParaRPr>
          </a:p>
        </p:txBody>
      </p:sp>
      <p:sp>
        <p:nvSpPr>
          <p:cNvPr id="3" name="First &amp; Last Name, Position…">
            <a:extLst>
              <a:ext uri="{FF2B5EF4-FFF2-40B4-BE49-F238E27FC236}">
                <a16:creationId xmlns:a16="http://schemas.microsoft.com/office/drawing/2014/main" id="{54F69807-C9C0-4C93-A6BA-EFFCE7DE5B63}"/>
              </a:ext>
            </a:extLst>
          </p:cNvPr>
          <p:cNvSpPr txBox="1"/>
          <p:nvPr/>
        </p:nvSpPr>
        <p:spPr>
          <a:xfrm>
            <a:off x="4015540" y="1989526"/>
            <a:ext cx="4980068" cy="2142381"/>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a:solidFill>
                  <a:srgbClr val="0065A2"/>
                </a:solidFill>
                <a:latin typeface=""/>
              </a:rPr>
              <a:t>Fulbright U.S. Scholar Alumni Ambassadors are official representatives of the program and can share with your faculty and administrators about the impact their Fulbright had on them personally and professionally, as well as on their institution. </a:t>
            </a:r>
            <a:endParaRPr lang="en-US">
              <a:solidFill>
                <a:srgbClr val="0065A2"/>
              </a:solidFill>
              <a:latin typeface="Mark OT"/>
              <a:ea typeface="+mj-lt"/>
              <a:cs typeface="+mj-lt"/>
            </a:endParaRPr>
          </a:p>
        </p:txBody>
      </p:sp>
      <p:sp>
        <p:nvSpPr>
          <p:cNvPr id="6" name="Presentation Name…">
            <a:extLst>
              <a:ext uri="{FF2B5EF4-FFF2-40B4-BE49-F238E27FC236}">
                <a16:creationId xmlns:a16="http://schemas.microsoft.com/office/drawing/2014/main" id="{E8771160-8DAC-4D12-8135-C31759E5ADB8}"/>
              </a:ext>
            </a:extLst>
          </p:cNvPr>
          <p:cNvSpPr txBox="1"/>
          <p:nvPr/>
        </p:nvSpPr>
        <p:spPr>
          <a:xfrm>
            <a:off x="9318065" y="3149239"/>
            <a:ext cx="2582381"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26</a:t>
            </a:r>
            <a:endParaRPr sz="4000" kern="0">
              <a:solidFill>
                <a:srgbClr val="0065A2"/>
              </a:solidFill>
              <a:latin typeface=""/>
              <a:sym typeface="Mark OT Bold"/>
            </a:endParaRPr>
          </a:p>
        </p:txBody>
      </p:sp>
      <p:sp>
        <p:nvSpPr>
          <p:cNvPr id="7" name="Presentation Name…">
            <a:extLst>
              <a:ext uri="{FF2B5EF4-FFF2-40B4-BE49-F238E27FC236}">
                <a16:creationId xmlns:a16="http://schemas.microsoft.com/office/drawing/2014/main" id="{DECC4348-C9D0-499E-B06F-A6D247FC5967}"/>
              </a:ext>
            </a:extLst>
          </p:cNvPr>
          <p:cNvSpPr txBox="1"/>
          <p:nvPr/>
        </p:nvSpPr>
        <p:spPr>
          <a:xfrm>
            <a:off x="9346981" y="3725557"/>
            <a:ext cx="2582381"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80</a:t>
            </a:r>
            <a:endParaRPr lang="en-US" sz="1400">
              <a:solidFill>
                <a:srgbClr val="0065A2"/>
              </a:solidFill>
              <a:latin typeface=""/>
            </a:endParaRPr>
          </a:p>
        </p:txBody>
      </p:sp>
      <p:sp>
        <p:nvSpPr>
          <p:cNvPr id="20" name="Presentation Name…">
            <a:extLst>
              <a:ext uri="{FF2B5EF4-FFF2-40B4-BE49-F238E27FC236}">
                <a16:creationId xmlns:a16="http://schemas.microsoft.com/office/drawing/2014/main" id="{93564366-C316-4C80-B1F2-CCBB92999973}"/>
              </a:ext>
            </a:extLst>
          </p:cNvPr>
          <p:cNvSpPr txBox="1"/>
          <p:nvPr/>
        </p:nvSpPr>
        <p:spPr>
          <a:xfrm>
            <a:off x="9316402" y="2550161"/>
            <a:ext cx="879494"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72</a:t>
            </a:r>
            <a:endParaRPr sz="4000" kern="0">
              <a:solidFill>
                <a:srgbClr val="0065A2"/>
              </a:solidFill>
              <a:latin typeface=""/>
              <a:sym typeface="Mark OT Bold"/>
            </a:endParaRPr>
          </a:p>
        </p:txBody>
      </p:sp>
      <p:pic>
        <p:nvPicPr>
          <p:cNvPr id="22" name="Picture 21">
            <a:extLst>
              <a:ext uri="{FF2B5EF4-FFF2-40B4-BE49-F238E27FC236}">
                <a16:creationId xmlns:a16="http://schemas.microsoft.com/office/drawing/2014/main" id="{CF0DFBC8-B8E2-43E6-BAC3-324AF6447E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0065" y="2061994"/>
            <a:ext cx="18169" cy="3246120"/>
          </a:xfrm>
          <a:prstGeom prst="rect">
            <a:avLst/>
          </a:prstGeom>
        </p:spPr>
      </p:pic>
      <p:sp>
        <p:nvSpPr>
          <p:cNvPr id="24" name="TextBox 23">
            <a:extLst>
              <a:ext uri="{FF2B5EF4-FFF2-40B4-BE49-F238E27FC236}">
                <a16:creationId xmlns:a16="http://schemas.microsoft.com/office/drawing/2014/main" id="{693A2AF4-379E-4DF3-B2D8-B476365E9663}"/>
              </a:ext>
            </a:extLst>
          </p:cNvPr>
          <p:cNvSpPr txBox="1"/>
          <p:nvPr/>
        </p:nvSpPr>
        <p:spPr>
          <a:xfrm>
            <a:off x="9940403" y="3739352"/>
            <a:ext cx="1867840" cy="430887"/>
          </a:xfrm>
          <a:prstGeom prst="rect">
            <a:avLst/>
          </a:prstGeom>
          <a:noFill/>
        </p:spPr>
        <p:txBody>
          <a:bodyPr wrap="square">
            <a:spAutoFit/>
          </a:bodyPr>
          <a:lstStyle/>
          <a:p>
            <a:r>
              <a:rPr lang="en-US" sz="2200">
                <a:solidFill>
                  <a:srgbClr val="0065A2"/>
                </a:solidFill>
                <a:latin typeface=""/>
              </a:rPr>
              <a:t>+</a:t>
            </a:r>
            <a:r>
              <a:rPr lang="en-US" sz="1600">
                <a:solidFill>
                  <a:srgbClr val="0065A2"/>
                </a:solidFill>
                <a:latin typeface=""/>
              </a:rPr>
              <a:t> Events Annually</a:t>
            </a:r>
            <a:endParaRPr lang="en-US" sz="1600"/>
          </a:p>
        </p:txBody>
      </p:sp>
      <p:sp>
        <p:nvSpPr>
          <p:cNvPr id="26" name="TextBox 25">
            <a:extLst>
              <a:ext uri="{FF2B5EF4-FFF2-40B4-BE49-F238E27FC236}">
                <a16:creationId xmlns:a16="http://schemas.microsoft.com/office/drawing/2014/main" id="{0261EC5E-800C-4FC7-BE5A-DFCAFFBC5041}"/>
              </a:ext>
            </a:extLst>
          </p:cNvPr>
          <p:cNvSpPr txBox="1"/>
          <p:nvPr/>
        </p:nvSpPr>
        <p:spPr>
          <a:xfrm>
            <a:off x="9967297" y="3255875"/>
            <a:ext cx="2095642" cy="338554"/>
          </a:xfrm>
          <a:prstGeom prst="rect">
            <a:avLst/>
          </a:prstGeom>
          <a:noFill/>
        </p:spPr>
        <p:txBody>
          <a:bodyPr wrap="square">
            <a:spAutoFit/>
          </a:bodyPr>
          <a:lstStyle/>
          <a:p>
            <a:r>
              <a:rPr lang="en-US" sz="1600">
                <a:solidFill>
                  <a:srgbClr val="0065A2"/>
                </a:solidFill>
                <a:latin typeface=""/>
              </a:rPr>
              <a:t>New Ambassadors</a:t>
            </a:r>
            <a:endParaRPr lang="en-US" sz="1600"/>
          </a:p>
        </p:txBody>
      </p:sp>
      <p:sp>
        <p:nvSpPr>
          <p:cNvPr id="28" name="TextBox 27">
            <a:extLst>
              <a:ext uri="{FF2B5EF4-FFF2-40B4-BE49-F238E27FC236}">
                <a16:creationId xmlns:a16="http://schemas.microsoft.com/office/drawing/2014/main" id="{A96113FD-4951-4413-A4F3-97AC7492B64B}"/>
              </a:ext>
            </a:extLst>
          </p:cNvPr>
          <p:cNvSpPr txBox="1"/>
          <p:nvPr/>
        </p:nvSpPr>
        <p:spPr>
          <a:xfrm>
            <a:off x="9967296" y="2556496"/>
            <a:ext cx="2095642" cy="584775"/>
          </a:xfrm>
          <a:prstGeom prst="rect">
            <a:avLst/>
          </a:prstGeom>
          <a:noFill/>
        </p:spPr>
        <p:txBody>
          <a:bodyPr wrap="square">
            <a:spAutoFit/>
          </a:bodyPr>
          <a:lstStyle/>
          <a:p>
            <a:r>
              <a:rPr lang="en-US" sz="1600">
                <a:solidFill>
                  <a:srgbClr val="0065A2"/>
                </a:solidFill>
                <a:latin typeface=""/>
              </a:rPr>
              <a:t>Emeriti Ambassadors</a:t>
            </a:r>
            <a:endParaRPr lang="en-US" sz="1600"/>
          </a:p>
        </p:txBody>
      </p:sp>
      <p:pic>
        <p:nvPicPr>
          <p:cNvPr id="30" name="Picture 29" descr="A group of people posing for a photo&#10;&#10;Description automatically generated">
            <a:extLst>
              <a:ext uri="{FF2B5EF4-FFF2-40B4-BE49-F238E27FC236}">
                <a16:creationId xmlns:a16="http://schemas.microsoft.com/office/drawing/2014/main" id="{508DA6CF-B6CC-4F71-A677-EE6338FBD3A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0911" y="1933602"/>
            <a:ext cx="3493062" cy="3495002"/>
          </a:xfrm>
          <a:prstGeom prst="rect">
            <a:avLst/>
          </a:prstGeom>
        </p:spPr>
      </p:pic>
      <p:sp>
        <p:nvSpPr>
          <p:cNvPr id="13" name="Presentation Name…">
            <a:extLst>
              <a:ext uri="{FF2B5EF4-FFF2-40B4-BE49-F238E27FC236}">
                <a16:creationId xmlns:a16="http://schemas.microsoft.com/office/drawing/2014/main" id="{E913B5AA-3F70-402E-B3CB-C00256850C7E}"/>
              </a:ext>
            </a:extLst>
          </p:cNvPr>
          <p:cNvSpPr txBox="1"/>
          <p:nvPr/>
        </p:nvSpPr>
        <p:spPr>
          <a:xfrm>
            <a:off x="1062668" y="978400"/>
            <a:ext cx="11000270"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Connect with a Fulbright Alumni Ambassador</a:t>
            </a:r>
            <a:endParaRPr sz="4000" kern="0">
              <a:solidFill>
                <a:srgbClr val="0065A2"/>
              </a:solidFill>
              <a:latin typeface=""/>
              <a:sym typeface="Mark OT Bold"/>
            </a:endParaRPr>
          </a:p>
        </p:txBody>
      </p:sp>
    </p:spTree>
    <p:extLst>
      <p:ext uri="{BB962C8B-B14F-4D97-AF65-F5344CB8AC3E}">
        <p14:creationId xmlns:p14="http://schemas.microsoft.com/office/powerpoint/2010/main" val="31428299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3963783" y="2072047"/>
            <a:ext cx="19050" cy="3403600"/>
          </a:xfrm>
          <a:prstGeom prst="rect">
            <a:avLst/>
          </a:prstGeom>
        </p:spPr>
      </p:pic>
      <p:pic>
        <p:nvPicPr>
          <p:cNvPr id="16" name="Picture 15"/>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7884250" y="2072047"/>
            <a:ext cx="19050" cy="3403600"/>
          </a:xfrm>
          <a:prstGeom prst="rect">
            <a:avLst/>
          </a:prstGeom>
        </p:spPr>
      </p:pic>
      <p:sp>
        <p:nvSpPr>
          <p:cNvPr id="17" name="First &amp; Last Name, Position…">
            <a:extLst>
              <a:ext uri="{FF2B5EF4-FFF2-40B4-BE49-F238E27FC236}">
                <a16:creationId xmlns:a16="http://schemas.microsoft.com/office/drawing/2014/main" id="{29F8799F-2597-4BE9-9F20-0C1C13C188FD}"/>
              </a:ext>
            </a:extLst>
          </p:cNvPr>
          <p:cNvSpPr txBox="1"/>
          <p:nvPr/>
        </p:nvSpPr>
        <p:spPr>
          <a:xfrm>
            <a:off x="537332" y="1663674"/>
            <a:ext cx="3426451" cy="64633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a:solidFill>
                  <a:srgbClr val="0065A2"/>
                </a:solidFill>
                <a:latin typeface=""/>
              </a:rPr>
              <a:t>Fulbright Scholar-in-Residence (S-I-R) Program</a:t>
            </a:r>
            <a:endParaRPr sz="2000" b="1">
              <a:solidFill>
                <a:srgbClr val="0065A2"/>
              </a:solidFill>
              <a:latin typeface=""/>
            </a:endParaRPr>
          </a:p>
        </p:txBody>
      </p:sp>
      <p:sp>
        <p:nvSpPr>
          <p:cNvPr id="22" name="Line">
            <a:extLst>
              <a:ext uri="{FF2B5EF4-FFF2-40B4-BE49-F238E27FC236}">
                <a16:creationId xmlns:a16="http://schemas.microsoft.com/office/drawing/2014/main" id="{D5C117E2-76D8-405C-9AB6-866DD13A0C6A}"/>
              </a:ext>
            </a:extLst>
          </p:cNvPr>
          <p:cNvSpPr/>
          <p:nvPr/>
        </p:nvSpPr>
        <p:spPr>
          <a:xfrm>
            <a:off x="537332" y="2433412"/>
            <a:ext cx="3147447" cy="0"/>
          </a:xfrm>
          <a:prstGeom prst="line">
            <a:avLst/>
          </a:prstGeom>
          <a:ln w="50800">
            <a:solidFill>
              <a:srgbClr val="00A9E0"/>
            </a:solidFill>
          </a:ln>
        </p:spPr>
        <p:txBody>
          <a:bodyPr tIns="45720" bIns="45720"/>
          <a:lstStyle/>
          <a:p>
            <a:endParaRPr sz="900"/>
          </a:p>
        </p:txBody>
      </p:sp>
      <p:sp>
        <p:nvSpPr>
          <p:cNvPr id="23" name="First &amp; Last Name, Position…">
            <a:extLst>
              <a:ext uri="{FF2B5EF4-FFF2-40B4-BE49-F238E27FC236}">
                <a16:creationId xmlns:a16="http://schemas.microsoft.com/office/drawing/2014/main" id="{598806BF-2F2A-49B6-B46F-FFA95C4DEEE1}"/>
              </a:ext>
            </a:extLst>
          </p:cNvPr>
          <p:cNvSpPr txBox="1"/>
          <p:nvPr/>
        </p:nvSpPr>
        <p:spPr>
          <a:xfrm>
            <a:off x="530635" y="2664859"/>
            <a:ext cx="3288010" cy="286232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defRPr>
                <a:solidFill>
                  <a:srgbClr val="FAFFF8"/>
                </a:solidFill>
                <a:latin typeface="Mark OT Light"/>
                <a:ea typeface="Mark OT Light"/>
                <a:cs typeface="Mark OT Light"/>
                <a:sym typeface="Mark OT Light"/>
              </a:defRPr>
            </a:pPr>
            <a:r>
              <a:rPr lang="en-US">
                <a:solidFill>
                  <a:srgbClr val="454A4A"/>
                </a:solidFill>
                <a:latin typeface=""/>
                <a:sym typeface="Mark OT Light"/>
              </a:rPr>
              <a:t>Host scholars from other countries to teach for a semester or an academic year</a:t>
            </a:r>
          </a:p>
          <a:p>
            <a:pPr>
              <a:defRPr>
                <a:solidFill>
                  <a:srgbClr val="FAFFF8"/>
                </a:solidFill>
                <a:latin typeface="Mark OT Light"/>
                <a:ea typeface="Mark OT Light"/>
                <a:cs typeface="Mark OT Light"/>
                <a:sym typeface="Mark OT Light"/>
              </a:defRPr>
            </a:pPr>
            <a:endParaRPr lang="en-US">
              <a:solidFill>
                <a:srgbClr val="454A4A"/>
              </a:solidFill>
              <a:latin typeface=""/>
              <a:sym typeface="Mark OT Light"/>
            </a:endParaRPr>
          </a:p>
          <a:p>
            <a:pPr>
              <a:defRPr>
                <a:solidFill>
                  <a:srgbClr val="FAFFF8"/>
                </a:solidFill>
                <a:latin typeface="Mark OT Light"/>
                <a:ea typeface="Mark OT Light"/>
                <a:cs typeface="Mark OT Light"/>
                <a:sym typeface="Mark OT Light"/>
              </a:defRPr>
            </a:pPr>
            <a:r>
              <a:rPr lang="en-US">
                <a:solidFill>
                  <a:srgbClr val="454A4A"/>
                </a:solidFill>
                <a:latin typeface=""/>
                <a:sym typeface="Mark OT Light"/>
              </a:rPr>
              <a:t>NEW DEADLINE:</a:t>
            </a:r>
          </a:p>
          <a:p>
            <a:pPr>
              <a:defRPr>
                <a:solidFill>
                  <a:srgbClr val="FAFFF8"/>
                </a:solidFill>
                <a:latin typeface="Mark OT Light"/>
                <a:ea typeface="Mark OT Light"/>
                <a:cs typeface="Mark OT Light"/>
                <a:sym typeface="Mark OT Light"/>
              </a:defRPr>
            </a:pPr>
            <a:r>
              <a:rPr lang="en-US">
                <a:solidFill>
                  <a:srgbClr val="454A4A"/>
                </a:solidFill>
                <a:latin typeface=""/>
                <a:sym typeface="Mark OT Light"/>
              </a:rPr>
              <a:t>June 1</a:t>
            </a:r>
            <a:endParaRPr lang="en-US">
              <a:solidFill>
                <a:srgbClr val="454A4A"/>
              </a:solidFill>
              <a:latin typeface=""/>
            </a:endParaRPr>
          </a:p>
          <a:p>
            <a:pPr>
              <a:defRPr>
                <a:solidFill>
                  <a:srgbClr val="FAFFF8"/>
                </a:solidFill>
                <a:latin typeface="Mark OT Light"/>
                <a:ea typeface="Mark OT Light"/>
                <a:cs typeface="Mark OT Light"/>
                <a:sym typeface="Mark OT Light"/>
              </a:defRPr>
            </a:pPr>
            <a:endParaRPr lang="en-US">
              <a:solidFill>
                <a:srgbClr val="454A4A"/>
              </a:solidFill>
              <a:latin typeface=""/>
            </a:endParaRPr>
          </a:p>
          <a:p>
            <a:pPr>
              <a:defRPr>
                <a:solidFill>
                  <a:srgbClr val="FAFFF8"/>
                </a:solidFill>
                <a:latin typeface="Mark OT Light"/>
                <a:ea typeface="Mark OT Light"/>
                <a:cs typeface="Mark OT Light"/>
                <a:sym typeface="Mark OT Light"/>
              </a:defRPr>
            </a:pPr>
            <a:r>
              <a:rPr lang="en-US">
                <a:solidFill>
                  <a:srgbClr val="454A4A"/>
                </a:solidFill>
                <a:latin typeface=""/>
              </a:rPr>
              <a:t>Website: </a:t>
            </a:r>
            <a:r>
              <a:rPr lang="en-US">
                <a:solidFill>
                  <a:srgbClr val="454A4A"/>
                </a:solidFill>
                <a:latin typeface=""/>
                <a:hlinkClick r:id="rId6"/>
              </a:rPr>
              <a:t>fulbrightscholars.org</a:t>
            </a:r>
            <a:r>
              <a:rPr lang="en-US">
                <a:solidFill>
                  <a:srgbClr val="009ED5"/>
                </a:solidFill>
                <a:latin typeface=""/>
                <a:hlinkClick r:id="rId6"/>
              </a:rPr>
              <a:t>/sir</a:t>
            </a:r>
            <a:r>
              <a:rPr lang="en-US">
                <a:solidFill>
                  <a:srgbClr val="009ED5"/>
                </a:solidFill>
                <a:latin typeface=""/>
              </a:rPr>
              <a:t> </a:t>
            </a:r>
          </a:p>
          <a:p>
            <a:pPr>
              <a:defRPr>
                <a:solidFill>
                  <a:srgbClr val="FAFFF8"/>
                </a:solidFill>
                <a:latin typeface="Mark OT Light"/>
                <a:ea typeface="Mark OT Light"/>
                <a:cs typeface="Mark OT Light"/>
                <a:sym typeface="Mark OT Light"/>
              </a:defRPr>
            </a:pPr>
            <a:r>
              <a:rPr lang="en-US">
                <a:solidFill>
                  <a:srgbClr val="454A4A"/>
                </a:solidFill>
                <a:latin typeface=""/>
              </a:rPr>
              <a:t>Email: </a:t>
            </a:r>
            <a:r>
              <a:rPr lang="en-US">
                <a:solidFill>
                  <a:srgbClr val="009ED5"/>
                </a:solidFill>
                <a:latin typeface=""/>
                <a:hlinkClick r:id="rId7">
                  <a:extLst>
                    <a:ext uri="{A12FA001-AC4F-418D-AE19-62706E023703}">
                      <ahyp:hlinkClr xmlns:ahyp="http://schemas.microsoft.com/office/drawing/2018/hyperlinkcolor" val="tx"/>
                    </a:ext>
                  </a:extLst>
                </a:hlinkClick>
              </a:rPr>
              <a:t>SIR@iie.org</a:t>
            </a:r>
            <a:r>
              <a:rPr lang="en-US">
                <a:solidFill>
                  <a:srgbClr val="009ED5"/>
                </a:solidFill>
                <a:latin typeface=""/>
              </a:rPr>
              <a:t> </a:t>
            </a:r>
          </a:p>
        </p:txBody>
      </p:sp>
      <p:sp>
        <p:nvSpPr>
          <p:cNvPr id="24" name="First &amp; Last Name, Position…">
            <a:extLst>
              <a:ext uri="{FF2B5EF4-FFF2-40B4-BE49-F238E27FC236}">
                <a16:creationId xmlns:a16="http://schemas.microsoft.com/office/drawing/2014/main" id="{F019FE34-0488-483C-A123-DF490D0F2516}"/>
              </a:ext>
            </a:extLst>
          </p:cNvPr>
          <p:cNvSpPr txBox="1"/>
          <p:nvPr/>
        </p:nvSpPr>
        <p:spPr>
          <a:xfrm>
            <a:off x="4337561" y="1657574"/>
            <a:ext cx="3426451" cy="64633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a:solidFill>
                  <a:srgbClr val="0065A2"/>
                </a:solidFill>
                <a:latin typeface=""/>
              </a:rPr>
              <a:t>Fulbright Outreach Lecturing Fund (OLF)</a:t>
            </a:r>
            <a:endParaRPr sz="2000" b="1">
              <a:solidFill>
                <a:srgbClr val="0065A2"/>
              </a:solidFill>
              <a:latin typeface=""/>
            </a:endParaRPr>
          </a:p>
        </p:txBody>
      </p:sp>
      <p:sp>
        <p:nvSpPr>
          <p:cNvPr id="25" name="Line">
            <a:extLst>
              <a:ext uri="{FF2B5EF4-FFF2-40B4-BE49-F238E27FC236}">
                <a16:creationId xmlns:a16="http://schemas.microsoft.com/office/drawing/2014/main" id="{1F8D6FE5-3BFF-46FE-BD6E-224A8788E5B5}"/>
              </a:ext>
            </a:extLst>
          </p:cNvPr>
          <p:cNvSpPr/>
          <p:nvPr/>
        </p:nvSpPr>
        <p:spPr>
          <a:xfrm>
            <a:off x="4311057" y="2433412"/>
            <a:ext cx="3246192" cy="0"/>
          </a:xfrm>
          <a:prstGeom prst="line">
            <a:avLst/>
          </a:prstGeom>
          <a:ln w="50800">
            <a:solidFill>
              <a:srgbClr val="00A9E0"/>
            </a:solidFill>
          </a:ln>
        </p:spPr>
        <p:txBody>
          <a:bodyPr tIns="45720" bIns="45720"/>
          <a:lstStyle/>
          <a:p>
            <a:endParaRPr sz="900"/>
          </a:p>
        </p:txBody>
      </p:sp>
      <p:sp>
        <p:nvSpPr>
          <p:cNvPr id="26" name="First &amp; Last Name, Position…">
            <a:extLst>
              <a:ext uri="{FF2B5EF4-FFF2-40B4-BE49-F238E27FC236}">
                <a16:creationId xmlns:a16="http://schemas.microsoft.com/office/drawing/2014/main" id="{404A2C1E-24FE-47CA-9A4C-E1995F94F729}"/>
              </a:ext>
            </a:extLst>
          </p:cNvPr>
          <p:cNvSpPr txBox="1"/>
          <p:nvPr/>
        </p:nvSpPr>
        <p:spPr>
          <a:xfrm>
            <a:off x="4329496" y="2708544"/>
            <a:ext cx="3527639" cy="286232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defRPr>
                <a:solidFill>
                  <a:srgbClr val="FAFFF8"/>
                </a:solidFill>
                <a:latin typeface="Mark OT Light"/>
                <a:ea typeface="Mark OT Light"/>
                <a:cs typeface="Mark OT Light"/>
                <a:sym typeface="Mark OT Light"/>
              </a:defRPr>
            </a:pPr>
            <a:r>
              <a:rPr lang="en-US">
                <a:solidFill>
                  <a:srgbClr val="454A4A"/>
                </a:solidFill>
                <a:latin typeface=""/>
                <a:sym typeface="Mark OT Light"/>
              </a:rPr>
              <a:t>Host current Fulbright Visiting Scholars for short-term lectureships of 2 – 6 days on discipline or cultural topics to internationalize the campus</a:t>
            </a:r>
            <a:endParaRPr lang="en-US">
              <a:solidFill>
                <a:srgbClr val="454A4A"/>
              </a:solidFill>
              <a:latin typeface=""/>
            </a:endParaRPr>
          </a:p>
          <a:p>
            <a:pPr>
              <a:defRPr>
                <a:solidFill>
                  <a:srgbClr val="FAFFF8"/>
                </a:solidFill>
                <a:latin typeface="Mark OT Light"/>
                <a:ea typeface="Mark OT Light"/>
                <a:cs typeface="Mark OT Light"/>
                <a:sym typeface="Mark OT Light"/>
              </a:defRPr>
            </a:pPr>
            <a:endParaRPr lang="en-US">
              <a:solidFill>
                <a:srgbClr val="454A4A"/>
              </a:solidFill>
              <a:latin typeface=""/>
            </a:endParaRPr>
          </a:p>
          <a:p>
            <a:pPr>
              <a:defRPr>
                <a:solidFill>
                  <a:srgbClr val="FAFFF8"/>
                </a:solidFill>
                <a:latin typeface="Mark OT Light"/>
                <a:ea typeface="Mark OT Light"/>
                <a:cs typeface="Mark OT Light"/>
                <a:sym typeface="Mark OT Light"/>
              </a:defRPr>
            </a:pPr>
            <a:r>
              <a:rPr lang="en-US">
                <a:solidFill>
                  <a:srgbClr val="454A4A"/>
                </a:solidFill>
                <a:latin typeface=""/>
              </a:rPr>
              <a:t>Website: </a:t>
            </a:r>
            <a:r>
              <a:rPr lang="en-US">
                <a:solidFill>
                  <a:srgbClr val="009ED5"/>
                </a:solidFill>
                <a:latin typeface=""/>
                <a:hlinkClick r:id="rId8"/>
              </a:rPr>
              <a:t>https://fulbrightscholars.org/OLF</a:t>
            </a:r>
            <a:endParaRPr lang="en-US">
              <a:solidFill>
                <a:srgbClr val="009ED5"/>
              </a:solidFill>
              <a:latin typeface=""/>
            </a:endParaRPr>
          </a:p>
          <a:p>
            <a:pPr>
              <a:defRPr>
                <a:solidFill>
                  <a:srgbClr val="FAFFF8"/>
                </a:solidFill>
                <a:latin typeface="Mark OT Light"/>
                <a:ea typeface="Mark OT Light"/>
                <a:cs typeface="Mark OT Light"/>
                <a:sym typeface="Mark OT Light"/>
              </a:defRPr>
            </a:pPr>
            <a:r>
              <a:rPr lang="en-US">
                <a:solidFill>
                  <a:srgbClr val="454A4A"/>
                </a:solidFill>
                <a:latin typeface=""/>
              </a:rPr>
              <a:t>Email: </a:t>
            </a:r>
            <a:r>
              <a:rPr lang="en-US">
                <a:solidFill>
                  <a:srgbClr val="009ED5"/>
                </a:solidFill>
                <a:latin typeface=""/>
                <a:hlinkClick r:id="rId9">
                  <a:extLst>
                    <a:ext uri="{A12FA001-AC4F-418D-AE19-62706E023703}">
                      <ahyp:hlinkClr xmlns:ahyp="http://schemas.microsoft.com/office/drawing/2018/hyperlinkcolor" val="tx"/>
                    </a:ext>
                  </a:extLst>
                </a:hlinkClick>
              </a:rPr>
              <a:t>OLF@iie.org</a:t>
            </a:r>
            <a:r>
              <a:rPr lang="en-US">
                <a:solidFill>
                  <a:srgbClr val="009ED5"/>
                </a:solidFill>
                <a:latin typeface=""/>
              </a:rPr>
              <a:t> </a:t>
            </a:r>
          </a:p>
        </p:txBody>
      </p:sp>
      <p:sp>
        <p:nvSpPr>
          <p:cNvPr id="27" name="First &amp; Last Name, Position…">
            <a:extLst>
              <a:ext uri="{FF2B5EF4-FFF2-40B4-BE49-F238E27FC236}">
                <a16:creationId xmlns:a16="http://schemas.microsoft.com/office/drawing/2014/main" id="{AFAC3FEE-B27D-4E93-9A3A-843D717097C2}"/>
              </a:ext>
            </a:extLst>
          </p:cNvPr>
          <p:cNvSpPr txBox="1"/>
          <p:nvPr/>
        </p:nvSpPr>
        <p:spPr>
          <a:xfrm>
            <a:off x="8203797" y="1657573"/>
            <a:ext cx="3777960" cy="64633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a:solidFill>
                  <a:srgbClr val="0065A2"/>
                </a:solidFill>
                <a:latin typeface=""/>
              </a:rPr>
              <a:t>Fulbright Language Teaching Assistant (FLTA) Program</a:t>
            </a:r>
            <a:endParaRPr sz="2000" b="1">
              <a:solidFill>
                <a:srgbClr val="0065A2"/>
              </a:solidFill>
              <a:latin typeface=""/>
            </a:endParaRPr>
          </a:p>
        </p:txBody>
      </p:sp>
      <p:sp>
        <p:nvSpPr>
          <p:cNvPr id="28" name="Line">
            <a:extLst>
              <a:ext uri="{FF2B5EF4-FFF2-40B4-BE49-F238E27FC236}">
                <a16:creationId xmlns:a16="http://schemas.microsoft.com/office/drawing/2014/main" id="{02E972AC-1987-41BF-A73A-119C457C4CF0}"/>
              </a:ext>
            </a:extLst>
          </p:cNvPr>
          <p:cNvSpPr/>
          <p:nvPr/>
        </p:nvSpPr>
        <p:spPr>
          <a:xfrm flipV="1">
            <a:off x="8230301" y="2433412"/>
            <a:ext cx="3600920" cy="39947"/>
          </a:xfrm>
          <a:prstGeom prst="line">
            <a:avLst/>
          </a:prstGeom>
          <a:ln w="50800">
            <a:solidFill>
              <a:srgbClr val="00A9E0"/>
            </a:solidFill>
          </a:ln>
        </p:spPr>
        <p:txBody>
          <a:bodyPr tIns="45720" bIns="45720"/>
          <a:lstStyle/>
          <a:p>
            <a:endParaRPr sz="900"/>
          </a:p>
        </p:txBody>
      </p:sp>
      <p:sp>
        <p:nvSpPr>
          <p:cNvPr id="29" name="First &amp; Last Name, Position…">
            <a:extLst>
              <a:ext uri="{FF2B5EF4-FFF2-40B4-BE49-F238E27FC236}">
                <a16:creationId xmlns:a16="http://schemas.microsoft.com/office/drawing/2014/main" id="{F1C13D3F-BCAC-437B-A5D7-BCBE9EF280B0}"/>
              </a:ext>
            </a:extLst>
          </p:cNvPr>
          <p:cNvSpPr txBox="1"/>
          <p:nvPr/>
        </p:nvSpPr>
        <p:spPr>
          <a:xfrm>
            <a:off x="8203797" y="2708543"/>
            <a:ext cx="3810606" cy="313932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defRPr>
                <a:solidFill>
                  <a:srgbClr val="FAFFF8"/>
                </a:solidFill>
                <a:latin typeface="Mark OT Light"/>
                <a:ea typeface="Mark OT Light"/>
                <a:cs typeface="Mark OT Light"/>
                <a:sym typeface="Mark OT Light"/>
              </a:defRPr>
            </a:pPr>
            <a:r>
              <a:rPr lang="en-US">
                <a:solidFill>
                  <a:srgbClr val="454A4A"/>
                </a:solidFill>
                <a:latin typeface=""/>
              </a:rPr>
              <a:t>Host native speaking language teaching assistants to enhance students’ understanding different languages and cultures</a:t>
            </a:r>
          </a:p>
          <a:p>
            <a:pPr>
              <a:defRPr>
                <a:solidFill>
                  <a:srgbClr val="FAFFF8"/>
                </a:solidFill>
                <a:latin typeface="Mark OT Light"/>
                <a:ea typeface="Mark OT Light"/>
                <a:cs typeface="Mark OT Light"/>
                <a:sym typeface="Mark OT Light"/>
              </a:defRPr>
            </a:pPr>
            <a:endParaRPr lang="en-US">
              <a:solidFill>
                <a:srgbClr val="454A4A"/>
              </a:solidFill>
              <a:latin typeface=""/>
            </a:endParaRPr>
          </a:p>
          <a:p>
            <a:pPr>
              <a:defRPr>
                <a:solidFill>
                  <a:srgbClr val="FAFFF8"/>
                </a:solidFill>
                <a:latin typeface="Mark OT Light"/>
                <a:ea typeface="Mark OT Light"/>
                <a:cs typeface="Mark OT Light"/>
                <a:sym typeface="Mark OT Light"/>
              </a:defRPr>
            </a:pPr>
            <a:endParaRPr lang="en-US">
              <a:solidFill>
                <a:srgbClr val="454A4A"/>
              </a:solidFill>
              <a:latin typeface=""/>
            </a:endParaRPr>
          </a:p>
          <a:p>
            <a:pPr>
              <a:defRPr>
                <a:solidFill>
                  <a:srgbClr val="FAFFF8"/>
                </a:solidFill>
                <a:latin typeface="Mark OT Light"/>
                <a:ea typeface="Mark OT Light"/>
                <a:cs typeface="Mark OT Light"/>
                <a:sym typeface="Mark OT Light"/>
              </a:defRPr>
            </a:pPr>
            <a:endParaRPr lang="en-US">
              <a:solidFill>
                <a:srgbClr val="454A4A"/>
              </a:solidFill>
              <a:latin typeface=""/>
            </a:endParaRPr>
          </a:p>
          <a:p>
            <a:pPr>
              <a:defRPr>
                <a:solidFill>
                  <a:srgbClr val="FAFFF8"/>
                </a:solidFill>
                <a:latin typeface="Mark OT Light"/>
                <a:ea typeface="Mark OT Light"/>
                <a:cs typeface="Mark OT Light"/>
                <a:sym typeface="Mark OT Light"/>
              </a:defRPr>
            </a:pPr>
            <a:endParaRPr lang="en-US">
              <a:solidFill>
                <a:srgbClr val="454A4A"/>
              </a:solidFill>
              <a:latin typeface=""/>
            </a:endParaRPr>
          </a:p>
          <a:p>
            <a:pPr>
              <a:defRPr>
                <a:solidFill>
                  <a:srgbClr val="FAFFF8"/>
                </a:solidFill>
                <a:latin typeface="Mark OT Light"/>
                <a:ea typeface="Mark OT Light"/>
                <a:cs typeface="Mark OT Light"/>
                <a:sym typeface="Mark OT Light"/>
              </a:defRPr>
            </a:pPr>
            <a:r>
              <a:rPr lang="en-US">
                <a:solidFill>
                  <a:srgbClr val="454A4A"/>
                </a:solidFill>
                <a:latin typeface=""/>
              </a:rPr>
              <a:t>Website: </a:t>
            </a:r>
            <a:r>
              <a:rPr lang="en-US">
                <a:solidFill>
                  <a:srgbClr val="009ED5"/>
                </a:solidFill>
                <a:latin typeface=""/>
                <a:hlinkClick r:id="rId10">
                  <a:extLst>
                    <a:ext uri="{A12FA001-AC4F-418D-AE19-62706E023703}">
                      <ahyp:hlinkClr xmlns:ahyp="http://schemas.microsoft.com/office/drawing/2018/hyperlinkcolor" val="tx"/>
                    </a:ext>
                  </a:extLst>
                </a:hlinkClick>
              </a:rPr>
              <a:t>foreign.fulbrightonline.org</a:t>
            </a:r>
            <a:endParaRPr lang="en-US"/>
          </a:p>
          <a:p>
            <a:pPr>
              <a:defRPr>
                <a:solidFill>
                  <a:srgbClr val="FAFFF8"/>
                </a:solidFill>
                <a:latin typeface="Mark OT Light"/>
                <a:ea typeface="Mark OT Light"/>
                <a:cs typeface="Mark OT Light"/>
                <a:sym typeface="Mark OT Light"/>
              </a:defRPr>
            </a:pPr>
            <a:r>
              <a:rPr lang="en-US">
                <a:solidFill>
                  <a:schemeClr val="tx1">
                    <a:lumMod val="95000"/>
                    <a:lumOff val="5000"/>
                  </a:schemeClr>
                </a:solidFill>
                <a:latin typeface=""/>
              </a:rPr>
              <a:t>Email: </a:t>
            </a:r>
            <a:r>
              <a:rPr lang="en-US">
                <a:solidFill>
                  <a:schemeClr val="tx1">
                    <a:lumMod val="95000"/>
                    <a:lumOff val="5000"/>
                  </a:schemeClr>
                </a:solidFill>
                <a:latin typeface=""/>
                <a:hlinkClick r:id="rId11">
                  <a:extLst>
                    <a:ext uri="{A12FA001-AC4F-418D-AE19-62706E023703}">
                      <ahyp:hlinkClr xmlns:ahyp="http://schemas.microsoft.com/office/drawing/2018/hyperlinkcolor" val="tx"/>
                    </a:ext>
                  </a:extLst>
                </a:hlinkClick>
              </a:rPr>
              <a:t>dcook@iie.org</a:t>
            </a:r>
          </a:p>
          <a:p>
            <a:pPr>
              <a:defRPr>
                <a:solidFill>
                  <a:srgbClr val="FAFFF8"/>
                </a:solidFill>
                <a:latin typeface="Mark OT Light"/>
                <a:ea typeface="Mark OT Light"/>
                <a:cs typeface="Mark OT Light"/>
                <a:sym typeface="Mark OT Light"/>
              </a:defRPr>
            </a:pPr>
            <a:endParaRPr lang="en-US">
              <a:solidFill>
                <a:srgbClr val="009ED5"/>
              </a:solidFill>
              <a:latin typeface=""/>
            </a:endParaRPr>
          </a:p>
        </p:txBody>
      </p:sp>
      <p:sp>
        <p:nvSpPr>
          <p:cNvPr id="14" name="Presentation Name…">
            <a:extLst>
              <a:ext uri="{FF2B5EF4-FFF2-40B4-BE49-F238E27FC236}">
                <a16:creationId xmlns:a16="http://schemas.microsoft.com/office/drawing/2014/main" id="{A1E1232D-4BE5-4F6E-A5C8-B1A82C7A7752}"/>
              </a:ext>
            </a:extLst>
          </p:cNvPr>
          <p:cNvSpPr txBox="1"/>
          <p:nvPr/>
        </p:nvSpPr>
        <p:spPr>
          <a:xfrm>
            <a:off x="1191730" y="797578"/>
            <a:ext cx="11000270"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Bring Foreign Fulbrighters to your Campus</a:t>
            </a:r>
          </a:p>
        </p:txBody>
      </p:sp>
    </p:spTree>
    <p:extLst>
      <p:ext uri="{BB962C8B-B14F-4D97-AF65-F5344CB8AC3E}">
        <p14:creationId xmlns:p14="http://schemas.microsoft.com/office/powerpoint/2010/main" val="412111444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resentation Name…"/>
          <p:cNvSpPr txBox="1"/>
          <p:nvPr/>
        </p:nvSpPr>
        <p:spPr>
          <a:xfrm>
            <a:off x="2014116" y="857210"/>
            <a:ext cx="9222425"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Additional Fulbright U.S. Programs</a:t>
            </a:r>
            <a:endParaRPr sz="4000" kern="0">
              <a:solidFill>
                <a:srgbClr val="0065A2"/>
              </a:solidFill>
              <a:latin typeface=""/>
              <a:sym typeface="Mark OT Bold"/>
            </a:endParaRPr>
          </a:p>
        </p:txBody>
      </p:sp>
      <p:sp>
        <p:nvSpPr>
          <p:cNvPr id="34" name="First &amp; Last Name, Position…">
            <a:extLst>
              <a:ext uri="{FF2B5EF4-FFF2-40B4-BE49-F238E27FC236}">
                <a16:creationId xmlns:a16="http://schemas.microsoft.com/office/drawing/2014/main" id="{6F3DE519-22CC-456E-B9B5-E171D470C614}"/>
              </a:ext>
            </a:extLst>
          </p:cNvPr>
          <p:cNvSpPr txBox="1"/>
          <p:nvPr/>
        </p:nvSpPr>
        <p:spPr>
          <a:xfrm>
            <a:off x="1484787" y="1923243"/>
            <a:ext cx="3426451" cy="36933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a:solidFill>
                  <a:srgbClr val="0065A2"/>
                </a:solidFill>
                <a:latin typeface=""/>
              </a:rPr>
              <a:t>Scholars</a:t>
            </a:r>
            <a:endParaRPr sz="2000" b="1">
              <a:solidFill>
                <a:srgbClr val="0065A2"/>
              </a:solidFill>
              <a:latin typeface=""/>
            </a:endParaRPr>
          </a:p>
        </p:txBody>
      </p:sp>
      <p:sp>
        <p:nvSpPr>
          <p:cNvPr id="35" name="Line">
            <a:extLst>
              <a:ext uri="{FF2B5EF4-FFF2-40B4-BE49-F238E27FC236}">
                <a16:creationId xmlns:a16="http://schemas.microsoft.com/office/drawing/2014/main" id="{5CABEA07-845B-4E1B-A8BE-4356124E768E}"/>
              </a:ext>
            </a:extLst>
          </p:cNvPr>
          <p:cNvSpPr/>
          <p:nvPr/>
        </p:nvSpPr>
        <p:spPr>
          <a:xfrm>
            <a:off x="239184" y="2429853"/>
            <a:ext cx="4115990" cy="0"/>
          </a:xfrm>
          <a:prstGeom prst="line">
            <a:avLst/>
          </a:prstGeom>
          <a:ln w="50800">
            <a:solidFill>
              <a:srgbClr val="00A9E0"/>
            </a:solidFill>
          </a:ln>
        </p:spPr>
        <p:txBody>
          <a:bodyPr tIns="45720" bIns="45720"/>
          <a:lstStyle/>
          <a:p>
            <a:endParaRPr sz="900"/>
          </a:p>
        </p:txBody>
      </p:sp>
      <p:sp>
        <p:nvSpPr>
          <p:cNvPr id="36" name="First &amp; Last Name, Position…">
            <a:extLst>
              <a:ext uri="{FF2B5EF4-FFF2-40B4-BE49-F238E27FC236}">
                <a16:creationId xmlns:a16="http://schemas.microsoft.com/office/drawing/2014/main" id="{6E67CC27-69F2-43C0-9561-4FBBCB030400}"/>
              </a:ext>
            </a:extLst>
          </p:cNvPr>
          <p:cNvSpPr txBox="1"/>
          <p:nvPr/>
        </p:nvSpPr>
        <p:spPr>
          <a:xfrm>
            <a:off x="179615" y="2608166"/>
            <a:ext cx="4233700" cy="2308324"/>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a:solidFill>
                  <a:srgbClr val="454A4A"/>
                </a:solidFill>
                <a:latin typeface=""/>
              </a:rPr>
              <a:t>Fulbright Public Policy Fellowship</a:t>
            </a:r>
          </a:p>
          <a:p>
            <a:pPr marL="293370">
              <a:defRPr>
                <a:solidFill>
                  <a:srgbClr val="FAFFF8"/>
                </a:solidFill>
                <a:latin typeface="Mark OT Light"/>
                <a:ea typeface="Mark OT Light"/>
                <a:cs typeface="Mark OT Light"/>
                <a:sym typeface="Mark OT Light"/>
              </a:defRPr>
            </a:pPr>
            <a:r>
              <a:rPr lang="en-US" sz="1600">
                <a:solidFill>
                  <a:srgbClr val="009ED5"/>
                </a:solidFill>
                <a:latin typeface=""/>
                <a:hlinkClick r:id="rId4">
                  <a:extLst>
                    <a:ext uri="{A12FA001-AC4F-418D-AE19-62706E023703}">
                      <ahyp:hlinkClr xmlns:ahyp="http://schemas.microsoft.com/office/drawing/2018/hyperlinkcolor" val="tx"/>
                    </a:ext>
                  </a:extLst>
                </a:hlinkClick>
              </a:rPr>
              <a:t>FPPF@iie.org</a:t>
            </a:r>
            <a:r>
              <a:rPr lang="en-US" sz="1600">
                <a:solidFill>
                  <a:srgbClr val="009ED5"/>
                </a:solidFill>
                <a:latin typeface=""/>
              </a:rPr>
              <a:t> </a:t>
            </a:r>
            <a:endParaRPr lang="en-US" sz="1600">
              <a:solidFill>
                <a:srgbClr val="454A4A"/>
              </a:solidFill>
              <a:latin typeface=""/>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a:solidFill>
                <a:srgbClr val="454A4A"/>
              </a:solidFill>
              <a:latin typeface=""/>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a:solidFill>
                  <a:srgbClr val="454A4A"/>
                </a:solidFill>
                <a:latin typeface=""/>
              </a:rPr>
              <a:t>Fulbright-Hays Group Projects Abroad Program</a:t>
            </a:r>
          </a:p>
          <a:p>
            <a:pPr marL="309880">
              <a:defRPr>
                <a:solidFill>
                  <a:srgbClr val="FAFFF8"/>
                </a:solidFill>
                <a:latin typeface="Mark OT Light"/>
                <a:ea typeface="Mark OT Light"/>
                <a:cs typeface="Mark OT Light"/>
                <a:sym typeface="Mark OT Light"/>
              </a:defRPr>
            </a:pPr>
            <a:r>
              <a:rPr lang="en-US" sz="1600">
                <a:solidFill>
                  <a:srgbClr val="009ED5"/>
                </a:solidFill>
                <a:latin typeface=""/>
                <a:hlinkClick r:id="rId5">
                  <a:extLst>
                    <a:ext uri="{A12FA001-AC4F-418D-AE19-62706E023703}">
                      <ahyp:hlinkClr xmlns:ahyp="http://schemas.microsoft.com/office/drawing/2018/hyperlinkcolor" val="tx"/>
                    </a:ext>
                  </a:extLst>
                </a:hlinkClick>
              </a:rPr>
              <a:t>GPA@ed.gov</a:t>
            </a:r>
            <a:r>
              <a:rPr lang="en-US" sz="1600">
                <a:solidFill>
                  <a:srgbClr val="009ED5"/>
                </a:solidFill>
                <a:latin typeface=""/>
              </a:rPr>
              <a:t> </a:t>
            </a: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a:solidFill>
                <a:srgbClr val="454A4A"/>
              </a:solidFill>
              <a:latin typeface=""/>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a:solidFill>
                  <a:srgbClr val="454A4A"/>
                </a:solidFill>
                <a:latin typeface=""/>
              </a:rPr>
              <a:t>Specialist Program</a:t>
            </a:r>
          </a:p>
          <a:p>
            <a:pPr marL="293370">
              <a:defRPr>
                <a:solidFill>
                  <a:srgbClr val="FAFFF8"/>
                </a:solidFill>
                <a:latin typeface="Mark OT Light"/>
                <a:ea typeface="Mark OT Light"/>
                <a:cs typeface="Mark OT Light"/>
                <a:sym typeface="Mark OT Light"/>
              </a:defRPr>
            </a:pPr>
            <a:r>
              <a:rPr lang="en-US" sz="1600">
                <a:solidFill>
                  <a:srgbClr val="009ED5"/>
                </a:solidFill>
                <a:latin typeface=""/>
                <a:hlinkClick r:id="rId6">
                  <a:extLst>
                    <a:ext uri="{A12FA001-AC4F-418D-AE19-62706E023703}">
                      <ahyp:hlinkClr xmlns:ahyp="http://schemas.microsoft.com/office/drawing/2018/hyperlinkcolor" val="tx"/>
                    </a:ext>
                  </a:extLst>
                </a:hlinkClick>
              </a:rPr>
              <a:t>FulbrightSpecialist@worldlearning.org</a:t>
            </a:r>
            <a:r>
              <a:rPr lang="en-US" sz="1600">
                <a:solidFill>
                  <a:srgbClr val="009ED5"/>
                </a:solidFill>
                <a:latin typeface=""/>
              </a:rPr>
              <a:t> </a:t>
            </a:r>
            <a:endParaRPr lang="en-US" sz="1600">
              <a:solidFill>
                <a:srgbClr val="454A4A"/>
              </a:solidFill>
              <a:latin typeface=""/>
            </a:endParaRPr>
          </a:p>
        </p:txBody>
      </p:sp>
      <p:pic>
        <p:nvPicPr>
          <p:cNvPr id="37" name="Picture 36">
            <a:extLst>
              <a:ext uri="{FF2B5EF4-FFF2-40B4-BE49-F238E27FC236}">
                <a16:creationId xmlns:a16="http://schemas.microsoft.com/office/drawing/2014/main" id="{197CC355-CFC4-4225-A466-2C8D046A8FEC}"/>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flipH="1">
            <a:off x="4520644" y="2009154"/>
            <a:ext cx="20471" cy="3657600"/>
          </a:xfrm>
          <a:prstGeom prst="rect">
            <a:avLst/>
          </a:prstGeom>
        </p:spPr>
      </p:pic>
      <p:sp>
        <p:nvSpPr>
          <p:cNvPr id="38" name="First &amp; Last Name, Position…">
            <a:extLst>
              <a:ext uri="{FF2B5EF4-FFF2-40B4-BE49-F238E27FC236}">
                <a16:creationId xmlns:a16="http://schemas.microsoft.com/office/drawing/2014/main" id="{EEA73E29-142C-43BC-B7F8-5124886D3BEA}"/>
              </a:ext>
            </a:extLst>
          </p:cNvPr>
          <p:cNvSpPr txBox="1"/>
          <p:nvPr/>
        </p:nvSpPr>
        <p:spPr>
          <a:xfrm>
            <a:off x="5863746" y="1902526"/>
            <a:ext cx="3426451" cy="36933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a:solidFill>
                  <a:srgbClr val="0065A2"/>
                </a:solidFill>
                <a:latin typeface=""/>
              </a:rPr>
              <a:t>Students</a:t>
            </a:r>
            <a:endParaRPr sz="2000" b="1">
              <a:solidFill>
                <a:srgbClr val="0065A2"/>
              </a:solidFill>
              <a:latin typeface=""/>
            </a:endParaRPr>
          </a:p>
        </p:txBody>
      </p:sp>
      <p:sp>
        <p:nvSpPr>
          <p:cNvPr id="39" name="Line">
            <a:extLst>
              <a:ext uri="{FF2B5EF4-FFF2-40B4-BE49-F238E27FC236}">
                <a16:creationId xmlns:a16="http://schemas.microsoft.com/office/drawing/2014/main" id="{660EBDE8-89BB-44F5-84F4-95F071074FD4}"/>
              </a:ext>
            </a:extLst>
          </p:cNvPr>
          <p:cNvSpPr/>
          <p:nvPr/>
        </p:nvSpPr>
        <p:spPr>
          <a:xfrm>
            <a:off x="4786805" y="2429853"/>
            <a:ext cx="3467723" cy="0"/>
          </a:xfrm>
          <a:prstGeom prst="line">
            <a:avLst/>
          </a:prstGeom>
          <a:ln w="50800">
            <a:solidFill>
              <a:srgbClr val="00A9E0"/>
            </a:solidFill>
          </a:ln>
        </p:spPr>
        <p:txBody>
          <a:bodyPr tIns="45720" bIns="45720"/>
          <a:lstStyle/>
          <a:p>
            <a:endParaRPr sz="900"/>
          </a:p>
        </p:txBody>
      </p:sp>
      <p:sp>
        <p:nvSpPr>
          <p:cNvPr id="40" name="First &amp; Last Name, Position…">
            <a:extLst>
              <a:ext uri="{FF2B5EF4-FFF2-40B4-BE49-F238E27FC236}">
                <a16:creationId xmlns:a16="http://schemas.microsoft.com/office/drawing/2014/main" id="{DA2A42AF-BC62-4E8C-ADC9-65DFF576A21C}"/>
              </a:ext>
            </a:extLst>
          </p:cNvPr>
          <p:cNvSpPr txBox="1"/>
          <p:nvPr/>
        </p:nvSpPr>
        <p:spPr>
          <a:xfrm>
            <a:off x="4786806" y="2608166"/>
            <a:ext cx="3677046" cy="280076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a:solidFill>
                  <a:srgbClr val="454A4A"/>
                </a:solidFill>
                <a:latin typeface=""/>
              </a:rPr>
              <a:t>Fulbright-Hays Doctoral Dissertation Research Abroad Program</a:t>
            </a:r>
          </a:p>
          <a:p>
            <a:pPr marL="309880">
              <a:defRPr>
                <a:solidFill>
                  <a:srgbClr val="FAFFF8"/>
                </a:solidFill>
                <a:latin typeface="Mark OT Light"/>
                <a:ea typeface="Mark OT Light"/>
                <a:cs typeface="Mark OT Light"/>
                <a:sym typeface="Mark OT Light"/>
              </a:defRPr>
            </a:pPr>
            <a:r>
              <a:rPr lang="en-US" sz="1600">
                <a:solidFill>
                  <a:srgbClr val="009ED5"/>
                </a:solidFill>
                <a:latin typeface=""/>
                <a:hlinkClick r:id="rId9">
                  <a:extLst>
                    <a:ext uri="{A12FA001-AC4F-418D-AE19-62706E023703}">
                      <ahyp:hlinkClr xmlns:ahyp="http://schemas.microsoft.com/office/drawing/2018/hyperlinkcolor" val="tx"/>
                    </a:ext>
                  </a:extLst>
                </a:hlinkClick>
              </a:rPr>
              <a:t>DDRA@ed.gov</a:t>
            </a:r>
            <a:r>
              <a:rPr lang="en-US" sz="1600">
                <a:solidFill>
                  <a:srgbClr val="009ED5"/>
                </a:solidFill>
                <a:latin typeface=""/>
              </a:rPr>
              <a:t> </a:t>
            </a:r>
          </a:p>
          <a:p>
            <a:pPr>
              <a:defRPr>
                <a:solidFill>
                  <a:srgbClr val="FAFFF8"/>
                </a:solidFill>
                <a:latin typeface="Mark OT Light"/>
                <a:ea typeface="Mark OT Light"/>
                <a:cs typeface="Mark OT Light"/>
                <a:sym typeface="Mark OT Light"/>
              </a:defRPr>
            </a:pPr>
            <a:endParaRPr lang="en-US" sz="1600">
              <a:solidFill>
                <a:srgbClr val="454A4A"/>
              </a:solidFill>
              <a:latin typeface=""/>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a:solidFill>
                  <a:srgbClr val="454A4A"/>
                </a:solidFill>
                <a:latin typeface=""/>
              </a:rPr>
              <a:t>English Teaching Assistant (ETA) Program</a:t>
            </a:r>
          </a:p>
          <a:p>
            <a:pPr marL="309880">
              <a:defRPr>
                <a:solidFill>
                  <a:srgbClr val="FAFFF8"/>
                </a:solidFill>
                <a:latin typeface="Mark OT Light"/>
                <a:ea typeface="Mark OT Light"/>
                <a:cs typeface="Mark OT Light"/>
                <a:sym typeface="Mark OT Light"/>
              </a:defRPr>
            </a:pPr>
            <a:r>
              <a:rPr lang="en-US" sz="1600">
                <a:solidFill>
                  <a:srgbClr val="009ED5"/>
                </a:solidFill>
                <a:latin typeface=""/>
                <a:hlinkClick r:id="rId10">
                  <a:extLst>
                    <a:ext uri="{A12FA001-AC4F-418D-AE19-62706E023703}">
                      <ahyp:hlinkClr xmlns:ahyp="http://schemas.microsoft.com/office/drawing/2018/hyperlinkcolor" val="tx"/>
                    </a:ext>
                  </a:extLst>
                </a:hlinkClick>
              </a:rPr>
              <a:t>FBstudent@iie.org</a:t>
            </a:r>
            <a:endParaRPr lang="en-US" sz="1600">
              <a:solidFill>
                <a:srgbClr val="454A4A"/>
              </a:solidFill>
              <a:latin typeface=""/>
            </a:endParaRPr>
          </a:p>
          <a:p>
            <a:pPr>
              <a:defRPr>
                <a:solidFill>
                  <a:srgbClr val="FAFFF8"/>
                </a:solidFill>
                <a:latin typeface="Mark OT Light"/>
                <a:ea typeface="Mark OT Light"/>
                <a:cs typeface="Mark OT Light"/>
                <a:sym typeface="Mark OT Light"/>
              </a:defRPr>
            </a:pPr>
            <a:endParaRPr lang="en-US" sz="1600">
              <a:solidFill>
                <a:srgbClr val="454A4A"/>
              </a:solidFill>
              <a:latin typeface=""/>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a:solidFill>
                  <a:srgbClr val="454A4A"/>
                </a:solidFill>
                <a:latin typeface=""/>
              </a:rPr>
              <a:t>Student Program</a:t>
            </a:r>
          </a:p>
          <a:p>
            <a:pPr marL="293370">
              <a:defRPr>
                <a:solidFill>
                  <a:srgbClr val="FAFFF8"/>
                </a:solidFill>
                <a:latin typeface="Mark OT Light"/>
                <a:ea typeface="Mark OT Light"/>
                <a:cs typeface="Mark OT Light"/>
                <a:sym typeface="Mark OT Light"/>
              </a:defRPr>
            </a:pPr>
            <a:r>
              <a:rPr lang="en-US" sz="1600">
                <a:solidFill>
                  <a:srgbClr val="009ED5"/>
                </a:solidFill>
                <a:latin typeface=""/>
                <a:hlinkClick r:id="rId10">
                  <a:extLst>
                    <a:ext uri="{A12FA001-AC4F-418D-AE19-62706E023703}">
                      <ahyp:hlinkClr xmlns:ahyp="http://schemas.microsoft.com/office/drawing/2018/hyperlinkcolor" val="tx"/>
                    </a:ext>
                  </a:extLst>
                </a:hlinkClick>
              </a:rPr>
              <a:t>FBstudent@iie.org</a:t>
            </a:r>
            <a:endParaRPr lang="en-US" sz="1600">
              <a:solidFill>
                <a:srgbClr val="454A4A"/>
              </a:solidFill>
              <a:latin typeface=""/>
            </a:endParaRPr>
          </a:p>
        </p:txBody>
      </p:sp>
      <p:pic>
        <p:nvPicPr>
          <p:cNvPr id="41" name="Picture 40">
            <a:extLst>
              <a:ext uri="{FF2B5EF4-FFF2-40B4-BE49-F238E27FC236}">
                <a16:creationId xmlns:a16="http://schemas.microsoft.com/office/drawing/2014/main" id="{10BDB79D-9DE2-4CE2-B02E-76E7F4C2276B}"/>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8382329" y="2066886"/>
            <a:ext cx="20471" cy="3657600"/>
          </a:xfrm>
          <a:prstGeom prst="rect">
            <a:avLst/>
          </a:prstGeom>
        </p:spPr>
      </p:pic>
      <p:sp>
        <p:nvSpPr>
          <p:cNvPr id="42" name="First &amp; Last Name, Position…">
            <a:extLst>
              <a:ext uri="{FF2B5EF4-FFF2-40B4-BE49-F238E27FC236}">
                <a16:creationId xmlns:a16="http://schemas.microsoft.com/office/drawing/2014/main" id="{8803B481-7F2A-47C0-A8FB-0E3B14609C43}"/>
              </a:ext>
            </a:extLst>
          </p:cNvPr>
          <p:cNvSpPr txBox="1"/>
          <p:nvPr/>
        </p:nvSpPr>
        <p:spPr>
          <a:xfrm>
            <a:off x="9317124" y="1909991"/>
            <a:ext cx="3652455" cy="36933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nSpc>
                <a:spcPct val="90000"/>
              </a:lnSpc>
              <a:spcAft>
                <a:spcPts val="300"/>
              </a:spcAft>
              <a:defRPr>
                <a:solidFill>
                  <a:srgbClr val="FAFFF8"/>
                </a:solidFill>
                <a:latin typeface="Mark OT Bold"/>
                <a:ea typeface="Mark OT Bold"/>
                <a:cs typeface="Mark OT Bold"/>
                <a:sym typeface="Mark OT Bold"/>
              </a:defRPr>
            </a:pPr>
            <a:r>
              <a:rPr lang="en-US" sz="2000" b="1">
                <a:solidFill>
                  <a:srgbClr val="0065A2"/>
                </a:solidFill>
                <a:latin typeface=""/>
              </a:rPr>
              <a:t>Teachers</a:t>
            </a:r>
            <a:endParaRPr sz="2000" b="1">
              <a:solidFill>
                <a:srgbClr val="0065A2"/>
              </a:solidFill>
              <a:latin typeface=""/>
            </a:endParaRPr>
          </a:p>
        </p:txBody>
      </p:sp>
      <p:sp>
        <p:nvSpPr>
          <p:cNvPr id="43" name="Line">
            <a:extLst>
              <a:ext uri="{FF2B5EF4-FFF2-40B4-BE49-F238E27FC236}">
                <a16:creationId xmlns:a16="http://schemas.microsoft.com/office/drawing/2014/main" id="{DE94A5EB-79F3-4F73-AD1E-EF4B33C53D0E}"/>
              </a:ext>
            </a:extLst>
          </p:cNvPr>
          <p:cNvSpPr/>
          <p:nvPr/>
        </p:nvSpPr>
        <p:spPr>
          <a:xfrm>
            <a:off x="8645677" y="2429853"/>
            <a:ext cx="3105741" cy="0"/>
          </a:xfrm>
          <a:prstGeom prst="line">
            <a:avLst/>
          </a:prstGeom>
          <a:ln w="50800">
            <a:solidFill>
              <a:srgbClr val="00A9E0"/>
            </a:solidFill>
          </a:ln>
        </p:spPr>
        <p:txBody>
          <a:bodyPr tIns="45720" bIns="45720"/>
          <a:lstStyle/>
          <a:p>
            <a:endParaRPr sz="900"/>
          </a:p>
        </p:txBody>
      </p:sp>
      <p:sp>
        <p:nvSpPr>
          <p:cNvPr id="44" name="First &amp; Last Name, Position…">
            <a:extLst>
              <a:ext uri="{FF2B5EF4-FFF2-40B4-BE49-F238E27FC236}">
                <a16:creationId xmlns:a16="http://schemas.microsoft.com/office/drawing/2014/main" id="{2281B3E1-9990-4949-9458-F73391903F66}"/>
              </a:ext>
            </a:extLst>
          </p:cNvPr>
          <p:cNvSpPr txBox="1"/>
          <p:nvPr/>
        </p:nvSpPr>
        <p:spPr>
          <a:xfrm>
            <a:off x="8568270" y="2608166"/>
            <a:ext cx="3328876" cy="255454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a:solidFill>
                  <a:srgbClr val="454A4A"/>
                </a:solidFill>
                <a:latin typeface=""/>
              </a:rPr>
              <a:t>Distinguished Award in Teaching Research Program</a:t>
            </a:r>
          </a:p>
          <a:p>
            <a:pPr marL="309880">
              <a:defRPr>
                <a:solidFill>
                  <a:srgbClr val="FAFFF8"/>
                </a:solidFill>
                <a:latin typeface="Mark OT Light"/>
                <a:ea typeface="Mark OT Light"/>
                <a:cs typeface="Mark OT Light"/>
                <a:sym typeface="Mark OT Light"/>
              </a:defRPr>
            </a:pPr>
            <a:r>
              <a:rPr lang="en-US" sz="1600">
                <a:solidFill>
                  <a:srgbClr val="009ED5"/>
                </a:solidFill>
                <a:latin typeface=""/>
                <a:hlinkClick r:id="rId11">
                  <a:extLst>
                    <a:ext uri="{A12FA001-AC4F-418D-AE19-62706E023703}">
                      <ahyp:hlinkClr xmlns:ahyp="http://schemas.microsoft.com/office/drawing/2018/hyperlinkcolor" val="tx"/>
                    </a:ext>
                  </a:extLst>
                </a:hlinkClick>
              </a:rPr>
              <a:t>FulbrightDA@irex.org</a:t>
            </a:r>
            <a:r>
              <a:rPr lang="en-US" sz="1600">
                <a:solidFill>
                  <a:srgbClr val="009ED5"/>
                </a:solidFill>
                <a:latin typeface=""/>
              </a:rPr>
              <a:t> </a:t>
            </a: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a:solidFill>
                <a:srgbClr val="454A4A"/>
              </a:solidFill>
              <a:latin typeface=""/>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a:solidFill>
                  <a:srgbClr val="454A4A"/>
                </a:solidFill>
                <a:latin typeface=""/>
              </a:rPr>
              <a:t>Group Projects Abroad</a:t>
            </a:r>
          </a:p>
          <a:p>
            <a:pPr marL="293370">
              <a:defRPr>
                <a:solidFill>
                  <a:srgbClr val="FAFFF8"/>
                </a:solidFill>
                <a:latin typeface="Mark OT Light"/>
                <a:ea typeface="Mark OT Light"/>
                <a:cs typeface="Mark OT Light"/>
                <a:sym typeface="Mark OT Light"/>
              </a:defRPr>
            </a:pPr>
            <a:r>
              <a:rPr lang="en-US" sz="1600">
                <a:solidFill>
                  <a:srgbClr val="009ED5"/>
                </a:solidFill>
                <a:latin typeface=""/>
                <a:hlinkClick r:id="rId5">
                  <a:extLst>
                    <a:ext uri="{A12FA001-AC4F-418D-AE19-62706E023703}">
                      <ahyp:hlinkClr xmlns:ahyp="http://schemas.microsoft.com/office/drawing/2018/hyperlinkcolor" val="tx"/>
                    </a:ext>
                  </a:extLst>
                </a:hlinkClick>
              </a:rPr>
              <a:t>GPA@ed.gov</a:t>
            </a:r>
            <a:r>
              <a:rPr lang="en-US" sz="1600">
                <a:solidFill>
                  <a:srgbClr val="009ED5"/>
                </a:solidFill>
                <a:latin typeface=""/>
              </a:rPr>
              <a:t> </a:t>
            </a:r>
            <a:endParaRPr lang="en-US" sz="1600">
              <a:solidFill>
                <a:srgbClr val="454A4A"/>
              </a:solidFill>
              <a:latin typeface=""/>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endParaRPr lang="en-US" sz="1600">
              <a:solidFill>
                <a:srgbClr val="454A4A"/>
              </a:solidFill>
              <a:latin typeface=""/>
            </a:endParaRPr>
          </a:p>
          <a:p>
            <a:pPr marL="285750" indent="-285750">
              <a:buFont typeface="Arial" panose="020B0604020202020204" pitchFamily="34" charset="0"/>
              <a:buChar char="•"/>
              <a:defRPr>
                <a:solidFill>
                  <a:srgbClr val="FAFFF8"/>
                </a:solidFill>
                <a:latin typeface="Mark OT Light"/>
                <a:ea typeface="Mark OT Light"/>
                <a:cs typeface="Mark OT Light"/>
                <a:sym typeface="Mark OT Light"/>
              </a:defRPr>
            </a:pPr>
            <a:r>
              <a:rPr lang="en-US" sz="1600">
                <a:solidFill>
                  <a:srgbClr val="454A4A"/>
                </a:solidFill>
                <a:latin typeface=""/>
              </a:rPr>
              <a:t>Teachers for Global Classrooms</a:t>
            </a:r>
          </a:p>
          <a:p>
            <a:pPr marL="309880">
              <a:defRPr>
                <a:solidFill>
                  <a:srgbClr val="FAFFF8"/>
                </a:solidFill>
                <a:latin typeface="Mark OT Light"/>
                <a:ea typeface="Mark OT Light"/>
                <a:cs typeface="Mark OT Light"/>
                <a:sym typeface="Mark OT Light"/>
              </a:defRPr>
            </a:pPr>
            <a:r>
              <a:rPr lang="en-US" sz="1600">
                <a:solidFill>
                  <a:srgbClr val="009ED5"/>
                </a:solidFill>
                <a:latin typeface=""/>
                <a:hlinkClick r:id="rId12">
                  <a:extLst>
                    <a:ext uri="{A12FA001-AC4F-418D-AE19-62706E023703}">
                      <ahyp:hlinkClr xmlns:ahyp="http://schemas.microsoft.com/office/drawing/2018/hyperlinkcolor" val="tx"/>
                    </a:ext>
                  </a:extLst>
                </a:hlinkClick>
              </a:rPr>
              <a:t>FulbrightTGC@irex.org</a:t>
            </a:r>
            <a:endParaRPr lang="en-US" sz="1600">
              <a:solidFill>
                <a:srgbClr val="009ED5"/>
              </a:solidFill>
              <a:latin typeface=""/>
            </a:endParaRPr>
          </a:p>
        </p:txBody>
      </p:sp>
    </p:spTree>
    <p:extLst>
      <p:ext uri="{BB962C8B-B14F-4D97-AF65-F5344CB8AC3E}">
        <p14:creationId xmlns:p14="http://schemas.microsoft.com/office/powerpoint/2010/main" val="1783669020"/>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esentation Name…"/>
          <p:cNvSpPr txBox="1"/>
          <p:nvPr/>
        </p:nvSpPr>
        <p:spPr>
          <a:xfrm>
            <a:off x="2433239" y="642483"/>
            <a:ext cx="7325522"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FFFFFF"/>
                </a:solidFill>
                <a:latin typeface=""/>
                <a:sym typeface="Mark OT Bold"/>
              </a:rPr>
              <a:t>Stay Connected with Fulbright</a:t>
            </a:r>
            <a:endParaRPr sz="4000" kern="0">
              <a:solidFill>
                <a:srgbClr val="FFFFFF"/>
              </a:solidFill>
              <a:latin typeface=""/>
              <a:sym typeface="Mark OT Bold"/>
            </a:endParaRPr>
          </a:p>
        </p:txBody>
      </p:sp>
      <p:sp>
        <p:nvSpPr>
          <p:cNvPr id="22" name="First &amp; Last Name, Position…">
            <a:extLst>
              <a:ext uri="{FF2B5EF4-FFF2-40B4-BE49-F238E27FC236}">
                <a16:creationId xmlns:a16="http://schemas.microsoft.com/office/drawing/2014/main" id="{78E81A8C-3AD3-49BE-A165-4BF56A02BF35}"/>
              </a:ext>
            </a:extLst>
          </p:cNvPr>
          <p:cNvSpPr txBox="1"/>
          <p:nvPr/>
        </p:nvSpPr>
        <p:spPr>
          <a:xfrm>
            <a:off x="713911" y="2233085"/>
            <a:ext cx="3680829" cy="37446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hangingPunct="0">
              <a:lnSpc>
                <a:spcPts val="2150"/>
              </a:lnSpc>
              <a:defRPr>
                <a:solidFill>
                  <a:srgbClr val="FAFFF8"/>
                </a:solidFill>
                <a:latin typeface="Mark OT Light"/>
                <a:ea typeface="Mark OT Light"/>
                <a:cs typeface="Mark OT Light"/>
                <a:sym typeface="Mark OT Light"/>
              </a:defRPr>
            </a:pPr>
            <a:r>
              <a:rPr lang="en-US" sz="2000" kern="0">
                <a:latin typeface=""/>
                <a:sym typeface="Mark OT Light"/>
              </a:rPr>
              <a:t>Email u</a:t>
            </a:r>
            <a:r>
              <a:rPr lang="en-US" sz="2000" kern="0">
                <a:solidFill>
                  <a:srgbClr val="FAFFF8"/>
                </a:solidFill>
                <a:latin typeface=""/>
                <a:sym typeface="Mark OT Light"/>
              </a:rPr>
              <a:t>s at scholars@iie.org</a:t>
            </a:r>
          </a:p>
        </p:txBody>
      </p:sp>
      <p:sp>
        <p:nvSpPr>
          <p:cNvPr id="23" name="Line">
            <a:extLst>
              <a:ext uri="{FF2B5EF4-FFF2-40B4-BE49-F238E27FC236}">
                <a16:creationId xmlns:a16="http://schemas.microsoft.com/office/drawing/2014/main" id="{25449DCA-4429-4C69-B723-D8FC09CB7AEA}"/>
              </a:ext>
            </a:extLst>
          </p:cNvPr>
          <p:cNvSpPr/>
          <p:nvPr/>
        </p:nvSpPr>
        <p:spPr>
          <a:xfrm>
            <a:off x="720989" y="2897526"/>
            <a:ext cx="456968" cy="0"/>
          </a:xfrm>
          <a:prstGeom prst="line">
            <a:avLst/>
          </a:prstGeom>
          <a:ln w="50800">
            <a:solidFill>
              <a:srgbClr val="00A9E0"/>
            </a:solidFill>
          </a:ln>
        </p:spPr>
        <p:txBody>
          <a:bodyPr tIns="45720" bIns="45720"/>
          <a:lstStyle/>
          <a:p>
            <a:pPr hangingPunct="0">
              <a:defRPr/>
            </a:pPr>
            <a:endParaRPr kern="0">
              <a:solidFill>
                <a:srgbClr val="000000"/>
              </a:solidFill>
              <a:latin typeface="Calibri"/>
              <a:ea typeface="+mj-ea"/>
              <a:cs typeface="+mj-cs"/>
              <a:sym typeface="Calibri"/>
            </a:endParaRPr>
          </a:p>
        </p:txBody>
      </p:sp>
      <p:sp>
        <p:nvSpPr>
          <p:cNvPr id="24" name="First &amp; Last Name, Position…">
            <a:extLst>
              <a:ext uri="{FF2B5EF4-FFF2-40B4-BE49-F238E27FC236}">
                <a16:creationId xmlns:a16="http://schemas.microsoft.com/office/drawing/2014/main" id="{7922489A-A584-4EF6-A09D-A3C2EACA23C9}"/>
              </a:ext>
            </a:extLst>
          </p:cNvPr>
          <p:cNvSpPr txBox="1"/>
          <p:nvPr/>
        </p:nvSpPr>
        <p:spPr>
          <a:xfrm>
            <a:off x="707624" y="3213278"/>
            <a:ext cx="5039493" cy="656590"/>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hangingPunct="0">
              <a:lnSpc>
                <a:spcPts val="2150"/>
              </a:lnSpc>
              <a:defRPr>
                <a:solidFill>
                  <a:srgbClr val="FAFFF8"/>
                </a:solidFill>
                <a:latin typeface="Mark OT Light"/>
                <a:ea typeface="Mark OT Light"/>
                <a:cs typeface="Mark OT Light"/>
                <a:sym typeface="Mark OT Light"/>
              </a:defRPr>
            </a:pPr>
            <a:r>
              <a:rPr lang="en-US" sz="2000" kern="0">
                <a:latin typeface=""/>
                <a:sym typeface="Mark OT Light"/>
              </a:rPr>
              <a:t>Visit fulbrightscholars</a:t>
            </a:r>
            <a:r>
              <a:rPr lang="en-US" sz="2000" kern="0">
                <a:solidFill>
                  <a:srgbClr val="FAFFF8"/>
                </a:solidFill>
                <a:latin typeface=""/>
                <a:sym typeface="Mark OT Light"/>
              </a:rPr>
              <a:t>.org</a:t>
            </a:r>
            <a:r>
              <a:rPr lang="en-US" sz="2000" kern="0">
                <a:solidFill>
                  <a:schemeClr val="bg1"/>
                </a:solidFill>
                <a:latin typeface=""/>
                <a:sym typeface="Mark OT Light"/>
              </a:rPr>
              <a:t> </a:t>
            </a:r>
            <a:r>
              <a:rPr lang="en-US" sz="2000" kern="0">
                <a:latin typeface=""/>
                <a:sym typeface="Mark OT Light"/>
              </a:rPr>
              <a:t>to learn more about the</a:t>
            </a:r>
            <a:r>
              <a:rPr lang="en-US" sz="2000" kern="0">
                <a:solidFill>
                  <a:srgbClr val="FAFFF8"/>
                </a:solidFill>
                <a:latin typeface=""/>
                <a:sym typeface="Mark OT Light"/>
              </a:rPr>
              <a:t> Fulbright U.S. Scholar Program</a:t>
            </a:r>
            <a:endParaRPr lang="en-US" sz="2000" kern="0">
              <a:solidFill>
                <a:schemeClr val="bg1"/>
              </a:solidFill>
              <a:latin typeface=""/>
            </a:endParaRPr>
          </a:p>
        </p:txBody>
      </p:sp>
      <p:sp>
        <p:nvSpPr>
          <p:cNvPr id="26" name="Line">
            <a:extLst>
              <a:ext uri="{FF2B5EF4-FFF2-40B4-BE49-F238E27FC236}">
                <a16:creationId xmlns:a16="http://schemas.microsoft.com/office/drawing/2014/main" id="{6B431581-B192-4AF3-8B07-248875ED8BCC}"/>
              </a:ext>
            </a:extLst>
          </p:cNvPr>
          <p:cNvSpPr/>
          <p:nvPr/>
        </p:nvSpPr>
        <p:spPr>
          <a:xfrm>
            <a:off x="692828" y="4262684"/>
            <a:ext cx="456968" cy="0"/>
          </a:xfrm>
          <a:prstGeom prst="line">
            <a:avLst/>
          </a:prstGeom>
          <a:ln w="50800">
            <a:solidFill>
              <a:srgbClr val="00A9E0"/>
            </a:solidFill>
          </a:ln>
        </p:spPr>
        <p:txBody>
          <a:bodyPr tIns="45720" bIns="45720"/>
          <a:lstStyle/>
          <a:p>
            <a:pPr hangingPunct="0">
              <a:defRPr/>
            </a:pPr>
            <a:endParaRPr kern="0">
              <a:solidFill>
                <a:srgbClr val="000000"/>
              </a:solidFill>
              <a:latin typeface="Calibri"/>
              <a:ea typeface="+mj-ea"/>
              <a:cs typeface="+mj-cs"/>
              <a:sym typeface="Calibri"/>
            </a:endParaRPr>
          </a:p>
        </p:txBody>
      </p:sp>
      <p:sp>
        <p:nvSpPr>
          <p:cNvPr id="27" name="First &amp; Last Name, Position…">
            <a:extLst>
              <a:ext uri="{FF2B5EF4-FFF2-40B4-BE49-F238E27FC236}">
                <a16:creationId xmlns:a16="http://schemas.microsoft.com/office/drawing/2014/main" id="{45E4FC1D-CACD-47CD-B39B-5170C1D9362E}"/>
              </a:ext>
            </a:extLst>
          </p:cNvPr>
          <p:cNvSpPr txBox="1"/>
          <p:nvPr/>
        </p:nvSpPr>
        <p:spPr>
          <a:xfrm>
            <a:off x="692829" y="4593566"/>
            <a:ext cx="4425455" cy="374461"/>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nSpc>
                <a:spcPts val="2150"/>
              </a:lnSpc>
              <a:defRPr>
                <a:solidFill>
                  <a:srgbClr val="FAFFF8"/>
                </a:solidFill>
                <a:latin typeface="Mark OT Light"/>
                <a:ea typeface="Mark OT Light"/>
                <a:cs typeface="Mark OT Light"/>
                <a:sym typeface="Mark OT Light"/>
              </a:defRPr>
            </a:pPr>
            <a:r>
              <a:rPr lang="en-US" sz="2000" kern="0">
                <a:solidFill>
                  <a:schemeClr val="bg1"/>
                </a:solidFill>
                <a:latin typeface=""/>
                <a:hlinkClick r:id="rId3">
                  <a:extLst>
                    <a:ext uri="{A12FA001-AC4F-418D-AE19-62706E023703}">
                      <ahyp:hlinkClr xmlns:ahyp="http://schemas.microsoft.com/office/drawing/2018/hyperlinkcolor" val="tx"/>
                    </a:ext>
                  </a:extLst>
                </a:hlinkClick>
              </a:rPr>
              <a:t>Refer your colleagues</a:t>
            </a:r>
            <a:endParaRPr lang="en-US" sz="2000" kern="0">
              <a:solidFill>
                <a:schemeClr val="bg1"/>
              </a:solidFill>
              <a:highlight>
                <a:srgbClr val="FFFF00"/>
              </a:highlight>
              <a:latin typeface=""/>
            </a:endParaRPr>
          </a:p>
        </p:txBody>
      </p:sp>
      <p:pic>
        <p:nvPicPr>
          <p:cNvPr id="28" name="Picture 27">
            <a:extLst>
              <a:ext uri="{FF2B5EF4-FFF2-40B4-BE49-F238E27FC236}">
                <a16:creationId xmlns:a16="http://schemas.microsoft.com/office/drawing/2014/main" id="{E92FC70C-4724-4492-A2EF-4827861CD250}"/>
              </a:ext>
            </a:extLst>
          </p:cNvPr>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7352025" y="1974870"/>
            <a:ext cx="3606800" cy="2686050"/>
          </a:xfrm>
          <a:prstGeom prst="rect">
            <a:avLst/>
          </a:prstGeom>
        </p:spPr>
      </p:pic>
    </p:spTree>
    <p:extLst>
      <p:ext uri="{BB962C8B-B14F-4D97-AF65-F5344CB8AC3E}">
        <p14:creationId xmlns:p14="http://schemas.microsoft.com/office/powerpoint/2010/main" val="335557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61D2-E942-4F38-BFF6-06AD13F26F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B915652-73E7-4376-B882-8085BB8FE73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94487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Name…"/>
          <p:cNvSpPr txBox="1"/>
          <p:nvPr/>
        </p:nvSpPr>
        <p:spPr>
          <a:xfrm>
            <a:off x="696450" y="1399628"/>
            <a:ext cx="12571554" cy="1882760"/>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45720" tIns="45720" rIns="45720" bIns="45720" anchor="t">
            <a:spAutoFit/>
          </a:bodyPr>
          <a:lstStyle/>
          <a:p>
            <a:pPr>
              <a:lnSpc>
                <a:spcPct val="80000"/>
              </a:lnSpc>
              <a:spcAft>
                <a:spcPts val="600"/>
              </a:spcAft>
              <a:defRPr sz="10000">
                <a:solidFill>
                  <a:srgbClr val="FAFFF8"/>
                </a:solidFill>
                <a:latin typeface="Mark OT Bold"/>
                <a:ea typeface="Mark OT Bold"/>
                <a:cs typeface="Mark OT Bold"/>
                <a:sym typeface="Mark OT Bold"/>
              </a:defRPr>
            </a:pPr>
            <a:r>
              <a:rPr lang="en-US" sz="4400" b="1">
                <a:solidFill>
                  <a:srgbClr val="FAFFF8"/>
                </a:solidFill>
                <a:latin typeface="Montserrat"/>
              </a:rPr>
              <a:t>Fulbright U.S. Scholar Program:</a:t>
            </a:r>
          </a:p>
          <a:p>
            <a:pPr>
              <a:lnSpc>
                <a:spcPct val="80000"/>
              </a:lnSpc>
              <a:spcAft>
                <a:spcPts val="600"/>
              </a:spcAft>
              <a:defRPr sz="10000">
                <a:solidFill>
                  <a:srgbClr val="FAFFF8"/>
                </a:solidFill>
                <a:latin typeface="Mark OT Bold"/>
                <a:ea typeface="Mark OT Bold"/>
                <a:cs typeface="Mark OT Bold"/>
                <a:sym typeface="Mark OT Bold"/>
              </a:defRPr>
            </a:pPr>
            <a:r>
              <a:rPr lang="en-US" sz="4400" b="1">
                <a:solidFill>
                  <a:srgbClr val="FAFFF8"/>
                </a:solidFill>
                <a:latin typeface="Montserrat"/>
              </a:rPr>
              <a:t>Opportunities for Faculty, Artists,</a:t>
            </a:r>
          </a:p>
          <a:p>
            <a:pPr>
              <a:lnSpc>
                <a:spcPct val="80000"/>
              </a:lnSpc>
              <a:spcAft>
                <a:spcPts val="600"/>
              </a:spcAft>
              <a:defRPr sz="10000">
                <a:solidFill>
                  <a:srgbClr val="FAFFF8"/>
                </a:solidFill>
                <a:latin typeface="Mark OT Bold"/>
                <a:ea typeface="Mark OT Bold"/>
                <a:cs typeface="Mark OT Bold"/>
                <a:sym typeface="Mark OT Bold"/>
              </a:defRPr>
            </a:pPr>
            <a:r>
              <a:rPr lang="en-US" sz="4400" b="1">
                <a:solidFill>
                  <a:srgbClr val="FAFFF8"/>
                </a:solidFill>
                <a:latin typeface="Montserrat"/>
              </a:rPr>
              <a:t>Researchers and Professionals</a:t>
            </a:r>
            <a:endParaRPr lang="en-US"/>
          </a:p>
        </p:txBody>
      </p:sp>
      <p:sp>
        <p:nvSpPr>
          <p:cNvPr id="3" name="First &amp; Last Name, Position…"/>
          <p:cNvSpPr txBox="1"/>
          <p:nvPr/>
        </p:nvSpPr>
        <p:spPr>
          <a:xfrm>
            <a:off x="486623" y="5123643"/>
            <a:ext cx="7544380" cy="523220"/>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45720" tIns="45720" rIns="45720" bIns="45720" anchor="t">
            <a:spAutoFit/>
          </a:bodyPr>
          <a:lstStyle/>
          <a:p>
            <a:pPr>
              <a:defRPr>
                <a:solidFill>
                  <a:srgbClr val="FAFFF8"/>
                </a:solidFill>
                <a:latin typeface="Mark OT Bold"/>
                <a:ea typeface="Mark OT Bold"/>
                <a:cs typeface="Mark OT Bold"/>
                <a:sym typeface="Mark OT Bold"/>
              </a:defRPr>
            </a:pPr>
            <a:r>
              <a:rPr lang="en-US" sz="1400">
                <a:latin typeface="Montserrat"/>
              </a:rPr>
              <a:t>Name and Title</a:t>
            </a:r>
          </a:p>
          <a:p>
            <a:pPr>
              <a:defRPr>
                <a:solidFill>
                  <a:srgbClr val="FAFFF8"/>
                </a:solidFill>
                <a:latin typeface="Mark OT Bold"/>
                <a:ea typeface="Mark OT Bold"/>
                <a:cs typeface="Mark OT Bold"/>
                <a:sym typeface="Mark OT Bold"/>
              </a:defRPr>
            </a:pPr>
            <a:r>
              <a:rPr lang="en-US" sz="1400">
                <a:latin typeface="Montserrat"/>
              </a:rPr>
              <a:t>Institute of International Education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37668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resentation Name…">
            <a:extLst>
              <a:ext uri="{FF2B5EF4-FFF2-40B4-BE49-F238E27FC236}">
                <a16:creationId xmlns:a16="http://schemas.microsoft.com/office/drawing/2014/main" id="{956D0B35-3939-495C-9785-1808C6DE7613}"/>
              </a:ext>
            </a:extLst>
          </p:cNvPr>
          <p:cNvSpPr txBox="1"/>
          <p:nvPr/>
        </p:nvSpPr>
        <p:spPr>
          <a:xfrm>
            <a:off x="3186918" y="779661"/>
            <a:ext cx="20608553" cy="63536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lIns="91440" tIns="91439" rIns="91440" bIns="91439" anchor="t">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sz="10000">
                <a:solidFill>
                  <a:srgbClr val="FAFFF8"/>
                </a:solidFill>
                <a:latin typeface="Mark OT Bold"/>
                <a:ea typeface="Mark OT Bold"/>
                <a:cs typeface="Mark OT Bold"/>
                <a:sym typeface="Mark OT Bold"/>
              </a:defRPr>
            </a:pPr>
            <a:endParaRPr kumimoji="0" lang="en-US" sz="3600" b="0" i="0" u="none" strike="noStrike" kern="1200" cap="none" spc="0" normalizeH="0" baseline="0" noProof="0">
              <a:ln>
                <a:noFill/>
              </a:ln>
              <a:solidFill>
                <a:srgbClr val="FAFFF8"/>
              </a:solidFill>
              <a:effectLst/>
              <a:uLnTx/>
              <a:uFillTx/>
              <a:latin typeface="Mark OT Bold"/>
              <a:sym typeface="Mark OT Bold"/>
            </a:endParaRPr>
          </a:p>
        </p:txBody>
      </p:sp>
    </p:spTree>
    <p:extLst>
      <p:ext uri="{BB962C8B-B14F-4D97-AF65-F5344CB8AC3E}">
        <p14:creationId xmlns:p14="http://schemas.microsoft.com/office/powerpoint/2010/main" val="1112029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404118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661D2-E942-4F38-BFF6-06AD13F26F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B915652-73E7-4376-B882-8085BB8FE73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8137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188B3A-88BA-4E9E-9396-90C1F4022C1B}"/>
              </a:ext>
            </a:extLst>
          </p:cNvPr>
          <p:cNvSpPr txBox="1">
            <a:spLocks noGrp="1"/>
          </p:cNvSpPr>
          <p:nvPr>
            <p:ph type="body" sz="quarter" idx="11"/>
          </p:nvPr>
        </p:nvSpPr>
        <p:spPr>
          <a:xfrm>
            <a:off x="1390842" y="2301763"/>
            <a:ext cx="4339826" cy="4332725"/>
          </a:xfrm>
          <a:prstGeom prst="rect">
            <a:avLst/>
          </a:prstGeom>
          <a:noFill/>
        </p:spPr>
        <p:txBody>
          <a:bodyPr wrap="square">
            <a:spAutoFit/>
          </a:bodyPr>
          <a:lstStyle/>
          <a:p>
            <a:r>
              <a:rPr lang="en-US">
                <a:solidFill>
                  <a:srgbClr val="0065A2"/>
                </a:solidFill>
                <a:latin typeface=""/>
              </a:rPr>
              <a:t>Program Overview</a:t>
            </a:r>
          </a:p>
          <a:p>
            <a:r>
              <a:rPr lang="en-US">
                <a:solidFill>
                  <a:srgbClr val="0065A2"/>
                </a:solidFill>
                <a:latin typeface=""/>
              </a:rPr>
              <a:t>Why Fulbright?</a:t>
            </a:r>
          </a:p>
          <a:p>
            <a:r>
              <a:rPr lang="en-US">
                <a:solidFill>
                  <a:srgbClr val="0065A2"/>
                </a:solidFill>
                <a:latin typeface=""/>
              </a:rPr>
              <a:t>Eligibility</a:t>
            </a:r>
          </a:p>
          <a:p>
            <a:r>
              <a:rPr lang="en-US">
                <a:solidFill>
                  <a:srgbClr val="0065A2"/>
                </a:solidFill>
                <a:latin typeface=""/>
              </a:rPr>
              <a:t>Types of Awards</a:t>
            </a:r>
          </a:p>
          <a:p>
            <a:r>
              <a:rPr lang="en-US">
                <a:solidFill>
                  <a:srgbClr val="0065A2"/>
                </a:solidFill>
                <a:latin typeface=""/>
              </a:rPr>
              <a:t>Application Cycle and Tips</a:t>
            </a:r>
          </a:p>
          <a:p>
            <a:r>
              <a:rPr lang="en-US">
                <a:solidFill>
                  <a:srgbClr val="0065A2"/>
                </a:solidFill>
                <a:latin typeface=""/>
              </a:rPr>
              <a:t>Questions</a:t>
            </a:r>
          </a:p>
          <a:p>
            <a:endParaRPr lang="en-US">
              <a:solidFill>
                <a:srgbClr val="0065A2"/>
              </a:solidFill>
              <a:highlight>
                <a:srgbClr val="FFFF00"/>
              </a:highlight>
              <a:latin typeface=""/>
            </a:endParaRPr>
          </a:p>
          <a:p>
            <a:endParaRPr lang="en-US">
              <a:solidFill>
                <a:srgbClr val="0065A2"/>
              </a:solidFill>
              <a:latin typeface=""/>
            </a:endParaRPr>
          </a:p>
          <a:p>
            <a:endParaRPr lang="en-US">
              <a:solidFill>
                <a:srgbClr val="0065A2"/>
              </a:solidFill>
              <a:latin typeface=""/>
            </a:endParaRPr>
          </a:p>
        </p:txBody>
      </p:sp>
      <p:sp>
        <p:nvSpPr>
          <p:cNvPr id="6" name="TextBox 5">
            <a:extLst>
              <a:ext uri="{FF2B5EF4-FFF2-40B4-BE49-F238E27FC236}">
                <a16:creationId xmlns:a16="http://schemas.microsoft.com/office/drawing/2014/main" id="{FF4B777E-1172-405C-8F33-DE002DEB205E}"/>
              </a:ext>
            </a:extLst>
          </p:cNvPr>
          <p:cNvSpPr txBox="1"/>
          <p:nvPr/>
        </p:nvSpPr>
        <p:spPr>
          <a:xfrm>
            <a:off x="2437624" y="1101214"/>
            <a:ext cx="7316395"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65A2"/>
                </a:solidFill>
                <a:effectLst/>
                <a:uLnTx/>
                <a:uFillTx/>
                <a:latin typeface="Calibri"/>
                <a:cs typeface="Calibri"/>
              </a:rPr>
              <a:t>Today’s </a:t>
            </a:r>
            <a:r>
              <a:rPr lang="en-US" sz="4800" b="1">
                <a:solidFill>
                  <a:srgbClr val="0065A2"/>
                </a:solidFill>
                <a:latin typeface="Calibri"/>
                <a:cs typeface="Calibri"/>
              </a:rPr>
              <a:t>Presentation</a:t>
            </a:r>
            <a:endParaRPr lang="en-US">
              <a:latin typeface="Calibri"/>
              <a:cs typeface="Calibri"/>
            </a:endParaRPr>
          </a:p>
        </p:txBody>
      </p:sp>
    </p:spTree>
    <p:extLst>
      <p:ext uri="{BB962C8B-B14F-4D97-AF65-F5344CB8AC3E}">
        <p14:creationId xmlns:p14="http://schemas.microsoft.com/office/powerpoint/2010/main" val="35429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irst &amp; Last Name, Position…"/>
          <p:cNvSpPr txBox="1"/>
          <p:nvPr/>
        </p:nvSpPr>
        <p:spPr>
          <a:xfrm>
            <a:off x="2766729" y="783850"/>
            <a:ext cx="3426451" cy="39703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90000"/>
              </a:lnSpc>
              <a:spcAft>
                <a:spcPts val="300"/>
              </a:spcAft>
              <a:defRPr>
                <a:solidFill>
                  <a:srgbClr val="FAFFF8"/>
                </a:solidFill>
                <a:latin typeface="Mark OT Bold"/>
                <a:ea typeface="Mark OT Bold"/>
                <a:cs typeface="Mark OT Bold"/>
                <a:sym typeface="Mark OT Bold"/>
              </a:defRPr>
            </a:pPr>
            <a:r>
              <a:rPr lang="en-US" sz="2200" b="1" kern="0">
                <a:solidFill>
                  <a:srgbClr val="0065A2"/>
                </a:solidFill>
                <a:latin typeface=""/>
                <a:sym typeface="Mark OT Bold"/>
              </a:rPr>
              <a:t>Mission</a:t>
            </a:r>
            <a:endParaRPr sz="2200" b="1" kern="0">
              <a:solidFill>
                <a:srgbClr val="0065A2"/>
              </a:solidFill>
              <a:latin typeface=""/>
              <a:sym typeface="Mark OT Bold"/>
            </a:endParaRPr>
          </a:p>
        </p:txBody>
      </p:sp>
      <p:sp>
        <p:nvSpPr>
          <p:cNvPr id="5" name="Line"/>
          <p:cNvSpPr/>
          <p:nvPr/>
        </p:nvSpPr>
        <p:spPr>
          <a:xfrm>
            <a:off x="1053503" y="1376599"/>
            <a:ext cx="5087247" cy="0"/>
          </a:xfrm>
          <a:prstGeom prst="line">
            <a:avLst/>
          </a:prstGeom>
          <a:ln w="50800">
            <a:solidFill>
              <a:srgbClr val="00A9E0"/>
            </a:solidFill>
          </a:ln>
        </p:spPr>
        <p:txBody>
          <a:bodyPr tIns="45720" bIns="45720"/>
          <a:lstStyle/>
          <a:p>
            <a:pPr hangingPunct="0">
              <a:defRPr/>
            </a:pPr>
            <a:endParaRPr kern="0">
              <a:solidFill>
                <a:srgbClr val="000000"/>
              </a:solidFill>
              <a:latin typeface="Calibri"/>
              <a:ea typeface="+mj-ea"/>
              <a:cs typeface="+mj-cs"/>
              <a:sym typeface="Calibri"/>
            </a:endParaRPr>
          </a:p>
        </p:txBody>
      </p:sp>
      <p:sp>
        <p:nvSpPr>
          <p:cNvPr id="9" name="First &amp; Last Name, Position…"/>
          <p:cNvSpPr txBox="1"/>
          <p:nvPr/>
        </p:nvSpPr>
        <p:spPr>
          <a:xfrm>
            <a:off x="1008753" y="1493369"/>
            <a:ext cx="5087247" cy="353968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marL="285750" indent="-28575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In partnership with 160 </a:t>
            </a:r>
            <a:r>
              <a:rPr lang="en-US" altLang="en-US">
                <a:solidFill>
                  <a:srgbClr val="0065A2"/>
                </a:solidFill>
                <a:latin typeface=""/>
                <a:sym typeface="Mark OT Bold" charset="0"/>
              </a:rPr>
              <a:t>countries worldwide, Fulbright offers passionate and accomplished faculty, administrators, artists, journalists, lawyers, and other professionals from all backgrounds an unparalleled opportunity to study, teach, or conduct research.</a:t>
            </a:r>
          </a:p>
          <a:p>
            <a:pPr>
              <a:lnSpc>
                <a:spcPct val="114000"/>
              </a:lnSpc>
              <a:buSzPct val="120000"/>
              <a:defRPr>
                <a:solidFill>
                  <a:srgbClr val="FAFFF8"/>
                </a:solidFill>
                <a:latin typeface="Mark OT Light"/>
                <a:ea typeface="Mark OT Light"/>
                <a:cs typeface="Mark OT Light"/>
                <a:sym typeface="Mark OT Light"/>
              </a:defRPr>
            </a:pPr>
            <a:endParaRPr lang="en-US" altLang="en-US">
              <a:solidFill>
                <a:srgbClr val="0065A2"/>
              </a:solidFill>
              <a:latin typeface=""/>
              <a:sym typeface="Mark OT Bold" charset="0"/>
            </a:endParaRPr>
          </a:p>
          <a:p>
            <a:pPr marL="285750" indent="-28575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Our mission is to foster mutual understanding between nations, advance knowledge across communities, and improve lives around the world.</a:t>
            </a:r>
          </a:p>
        </p:txBody>
      </p:sp>
      <p:pic>
        <p:nvPicPr>
          <p:cNvPr id="10" name="Picture 9"/>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632930" y="1258915"/>
            <a:ext cx="19050" cy="3403600"/>
          </a:xfrm>
          <a:prstGeom prst="rect">
            <a:avLst/>
          </a:prstGeom>
        </p:spPr>
      </p:pic>
      <p:sp>
        <p:nvSpPr>
          <p:cNvPr id="13" name="First &amp; Last Name, Position…"/>
          <p:cNvSpPr txBox="1"/>
          <p:nvPr/>
        </p:nvSpPr>
        <p:spPr>
          <a:xfrm>
            <a:off x="8169201" y="783850"/>
            <a:ext cx="3426451" cy="397032"/>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90000"/>
              </a:lnSpc>
              <a:spcAft>
                <a:spcPts val="300"/>
              </a:spcAft>
              <a:defRPr>
                <a:solidFill>
                  <a:srgbClr val="FAFFF8"/>
                </a:solidFill>
                <a:latin typeface="Mark OT Bold"/>
                <a:ea typeface="Mark OT Bold"/>
                <a:cs typeface="Mark OT Bold"/>
                <a:sym typeface="Mark OT Bold"/>
              </a:defRPr>
            </a:pPr>
            <a:r>
              <a:rPr lang="en-US" sz="2200" b="1" kern="0">
                <a:solidFill>
                  <a:srgbClr val="0065A2"/>
                </a:solidFill>
                <a:latin typeface=""/>
                <a:sym typeface="Mark OT Bold"/>
              </a:rPr>
              <a:t>A Brief History</a:t>
            </a:r>
            <a:endParaRPr sz="2200" b="1" kern="0">
              <a:solidFill>
                <a:srgbClr val="0065A2"/>
              </a:solidFill>
              <a:latin typeface=""/>
              <a:sym typeface="Mark OT Bold"/>
            </a:endParaRPr>
          </a:p>
        </p:txBody>
      </p:sp>
      <p:sp>
        <p:nvSpPr>
          <p:cNvPr id="14" name="Line"/>
          <p:cNvSpPr/>
          <p:nvPr/>
        </p:nvSpPr>
        <p:spPr>
          <a:xfrm>
            <a:off x="7450672" y="1376599"/>
            <a:ext cx="4144980" cy="0"/>
          </a:xfrm>
          <a:prstGeom prst="line">
            <a:avLst/>
          </a:prstGeom>
          <a:ln w="50800">
            <a:solidFill>
              <a:srgbClr val="00A9E0"/>
            </a:solidFill>
          </a:ln>
        </p:spPr>
        <p:txBody>
          <a:bodyPr tIns="45720" bIns="45720"/>
          <a:lstStyle/>
          <a:p>
            <a:pPr hangingPunct="0">
              <a:defRPr/>
            </a:pPr>
            <a:endParaRPr kern="0">
              <a:solidFill>
                <a:srgbClr val="000000"/>
              </a:solidFill>
              <a:latin typeface="Calibri"/>
              <a:ea typeface="+mj-ea"/>
              <a:cs typeface="+mj-cs"/>
              <a:sym typeface="Calibri"/>
            </a:endParaRPr>
          </a:p>
        </p:txBody>
      </p:sp>
      <p:sp>
        <p:nvSpPr>
          <p:cNvPr id="15" name="First &amp; Last Name, Position…"/>
          <p:cNvSpPr txBox="1"/>
          <p:nvPr/>
        </p:nvSpPr>
        <p:spPr>
          <a:xfrm>
            <a:off x="7405922" y="1493369"/>
            <a:ext cx="4015056" cy="3539687"/>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marL="285750" indent="-28575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Established </a:t>
            </a:r>
            <a:r>
              <a:rPr lang="en-US" altLang="en-US">
                <a:solidFill>
                  <a:srgbClr val="0065A2"/>
                </a:solidFill>
                <a:latin typeface=""/>
                <a:sym typeface="Mark OT Bold" charset="0"/>
              </a:rPr>
              <a:t>in 1946 by Congress, Fulbright is the United States government’s flagship international educational and cultural exchange program.</a:t>
            </a:r>
          </a:p>
          <a:p>
            <a:pPr>
              <a:lnSpc>
                <a:spcPct val="114000"/>
              </a:lnSpc>
              <a:buSzPct val="120000"/>
              <a:defRPr>
                <a:solidFill>
                  <a:srgbClr val="FAFFF8"/>
                </a:solidFill>
                <a:latin typeface="Mark OT Light"/>
                <a:ea typeface="Mark OT Light"/>
                <a:cs typeface="Mark OT Light"/>
                <a:sym typeface="Mark OT Light"/>
              </a:defRPr>
            </a:pPr>
            <a:endParaRPr lang="en-US" altLang="en-US">
              <a:solidFill>
                <a:srgbClr val="0065A2"/>
              </a:solidFill>
              <a:latin typeface=""/>
              <a:sym typeface="Mark OT Bold" charset="0"/>
            </a:endParaRPr>
          </a:p>
          <a:p>
            <a:pPr marL="285750" indent="-285750">
              <a:lnSpc>
                <a:spcPct val="114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Fulbright is sponsored </a:t>
            </a:r>
            <a:r>
              <a:rPr lang="en-US" altLang="en-US">
                <a:solidFill>
                  <a:srgbClr val="0065A2"/>
                </a:solidFill>
                <a:latin typeface=""/>
                <a:sym typeface="Mark OT Bold" charset="0"/>
              </a:rPr>
              <a:t>by the U.S. Department of State with funding provided by the U.S. Government and administered by the Institute of International Education. </a:t>
            </a:r>
          </a:p>
        </p:txBody>
      </p:sp>
    </p:spTree>
    <p:extLst>
      <p:ext uri="{BB962C8B-B14F-4D97-AF65-F5344CB8AC3E}">
        <p14:creationId xmlns:p14="http://schemas.microsoft.com/office/powerpoint/2010/main" val="72673859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Name…"/>
          <p:cNvSpPr txBox="1"/>
          <p:nvPr/>
        </p:nvSpPr>
        <p:spPr>
          <a:xfrm>
            <a:off x="3595059" y="809471"/>
            <a:ext cx="5086723"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Diversity &amp; Inclusion</a:t>
            </a:r>
            <a:endParaRPr sz="4000" kern="0">
              <a:solidFill>
                <a:srgbClr val="0065A2"/>
              </a:solidFill>
              <a:latin typeface=""/>
              <a:sym typeface="Mark OT Bold"/>
            </a:endParaRPr>
          </a:p>
        </p:txBody>
      </p:sp>
      <p:sp>
        <p:nvSpPr>
          <p:cNvPr id="3" name="First &amp; Last Name, Position…"/>
          <p:cNvSpPr txBox="1"/>
          <p:nvPr/>
        </p:nvSpPr>
        <p:spPr>
          <a:xfrm>
            <a:off x="378283" y="1685417"/>
            <a:ext cx="5941652" cy="3754874"/>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r>
              <a:rPr lang="en-US" sz="1400" kern="0">
                <a:solidFill>
                  <a:srgbClr val="0065A2"/>
                </a:solidFill>
                <a:latin typeface=""/>
              </a:rPr>
              <a:t>The Bureau of Educational and Cultural Affairs (ECA) of the United States Department of State strives to embed diversity, equity, inclusion, and accessibility (DEIA) in all aspects of its work. </a:t>
            </a:r>
            <a:endParaRPr lang="en-US" sz="1400">
              <a:solidFill>
                <a:srgbClr val="000000"/>
              </a:solidFill>
              <a:latin typeface="Calibri"/>
              <a:cs typeface="Calibri"/>
            </a:endParaRPr>
          </a:p>
          <a:p>
            <a:endParaRPr lang="en-US" sz="1400" kern="0">
              <a:solidFill>
                <a:srgbClr val="0065A2"/>
              </a:solidFill>
              <a:latin typeface=""/>
            </a:endParaRPr>
          </a:p>
          <a:p>
            <a:r>
              <a:rPr lang="en-US" sz="1400" kern="0">
                <a:solidFill>
                  <a:srgbClr val="0065A2"/>
                </a:solidFill>
                <a:latin typeface=""/>
              </a:rPr>
              <a:t>Public diplomacy is most effective when people of diverse backgrounds and perspectives participate in people-to-people exchanges and programs to promote mutual understanding. The Bureau incorporates DEIA best practices throughout its exchanges and programs, grants, community partnerships, and in its workforce and workplace. </a:t>
            </a:r>
            <a:endParaRPr lang="en-US" sz="1400">
              <a:solidFill>
                <a:srgbClr val="000000"/>
              </a:solidFill>
              <a:latin typeface="Calibri"/>
              <a:cs typeface="Calibri"/>
            </a:endParaRPr>
          </a:p>
          <a:p>
            <a:endParaRPr lang="en-US" sz="1400" kern="0">
              <a:solidFill>
                <a:srgbClr val="0065A2"/>
              </a:solidFill>
              <a:latin typeface=""/>
            </a:endParaRPr>
          </a:p>
          <a:p>
            <a:r>
              <a:rPr lang="en-US" sz="1400" kern="0">
                <a:solidFill>
                  <a:srgbClr val="0065A2"/>
                </a:solidFill>
                <a:latin typeface=""/>
              </a:rPr>
              <a:t>ECA is committed to addressing barriers based on race, ethnicity, color, national origin, sex, age,  disability, sexual orientation, gender identity or expression, religion, geographic location, education, income, socio-economic status, and other diversity dimensions, that may hinder inclusion in the organization. The Bureau’s commitment to DEIA strengthens U.S. foreign policy and is vital to building trust and partnerships here at home and around the world.</a:t>
            </a:r>
            <a:endParaRPr lang="en-US" sz="1400"/>
          </a:p>
        </p:txBody>
      </p:sp>
      <p:pic>
        <p:nvPicPr>
          <p:cNvPr id="6" name="Picture 5" descr="A picture containing person, building, ground, outdoor&#10;&#10;Description automatically generated">
            <a:extLst>
              <a:ext uri="{FF2B5EF4-FFF2-40B4-BE49-F238E27FC236}">
                <a16:creationId xmlns:a16="http://schemas.microsoft.com/office/drawing/2014/main" id="{64B67B0B-82FF-4ABD-BBDE-980EF55C9B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3081" y="1547152"/>
            <a:ext cx="5200651" cy="3900488"/>
          </a:xfrm>
          <a:prstGeom prst="rect">
            <a:avLst/>
          </a:prstGeom>
        </p:spPr>
      </p:pic>
    </p:spTree>
    <p:extLst>
      <p:ext uri="{BB962C8B-B14F-4D97-AF65-F5344CB8AC3E}">
        <p14:creationId xmlns:p14="http://schemas.microsoft.com/office/powerpoint/2010/main" val="330195086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Name…"/>
          <p:cNvSpPr txBox="1"/>
          <p:nvPr/>
        </p:nvSpPr>
        <p:spPr>
          <a:xfrm>
            <a:off x="3249973" y="740285"/>
            <a:ext cx="5916837"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Fulbright by the Numbers</a:t>
            </a:r>
            <a:endParaRPr sz="4000" kern="0">
              <a:solidFill>
                <a:srgbClr val="0065A2"/>
              </a:solidFill>
              <a:latin typeface=""/>
              <a:sym typeface="Mark OT Bold"/>
            </a:endParaRPr>
          </a:p>
        </p:txBody>
      </p:sp>
      <p:sp>
        <p:nvSpPr>
          <p:cNvPr id="3" name="First &amp; Last Name, Position…"/>
          <p:cNvSpPr txBox="1"/>
          <p:nvPr/>
        </p:nvSpPr>
        <p:spPr>
          <a:xfrm>
            <a:off x="5726016" y="1598414"/>
            <a:ext cx="6465984" cy="3867084"/>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b="1">
                <a:solidFill>
                  <a:srgbClr val="0065A2"/>
                </a:solidFill>
                <a:latin typeface=""/>
              </a:rPr>
              <a:t>The Fulbright Program funds over 8,000 awards annually:</a:t>
            </a:r>
          </a:p>
          <a:p>
            <a:pPr>
              <a:lnSpc>
                <a:spcPct val="125000"/>
              </a:lnSpc>
              <a:buSzPct val="120000"/>
              <a:defRPr>
                <a:solidFill>
                  <a:srgbClr val="FAFFF8"/>
                </a:solidFill>
                <a:latin typeface="Mark OT Light"/>
                <a:ea typeface="Mark OT Light"/>
                <a:cs typeface="Mark OT Light"/>
                <a:sym typeface="Mark OT Light"/>
              </a:defRPr>
            </a:pPr>
            <a:endParaRPr lang="en-US" b="1">
              <a:solidFill>
                <a:srgbClr val="0065A2"/>
              </a:solidFill>
              <a:latin typeface=""/>
            </a:endParaRPr>
          </a:p>
          <a:p>
            <a:pPr marL="54451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Arial"/>
                <a:cs typeface="Arial"/>
              </a:rPr>
              <a:t>900 U.S. scholars and administrators</a:t>
            </a:r>
            <a:endParaRPr lang="en-US">
              <a:ea typeface="+mj-lt"/>
              <a:cs typeface="+mj-lt"/>
            </a:endParaRPr>
          </a:p>
          <a:p>
            <a:pPr marL="54451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900 visiting scholars</a:t>
            </a:r>
          </a:p>
          <a:p>
            <a:pPr marL="54451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2,200 U.S. students</a:t>
            </a:r>
            <a:endParaRPr lang="en-US"/>
          </a:p>
          <a:p>
            <a:pPr marL="54451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4,000 foreign students</a:t>
            </a:r>
          </a:p>
          <a:p>
            <a:pPr marL="54451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400+ language teaching assistants</a:t>
            </a:r>
          </a:p>
          <a:p>
            <a:pPr>
              <a:lnSpc>
                <a:spcPct val="125000"/>
              </a:lnSpc>
              <a:buSzPct val="120000"/>
              <a:defRPr>
                <a:solidFill>
                  <a:srgbClr val="FAFFF8"/>
                </a:solidFill>
                <a:latin typeface="Mark OT Light"/>
                <a:ea typeface="Mark OT Light"/>
                <a:cs typeface="Mark OT Light"/>
                <a:sym typeface="Mark OT Light"/>
              </a:defRPr>
            </a:pPr>
            <a:br>
              <a:rPr lang="en-US">
                <a:solidFill>
                  <a:srgbClr val="0065A2"/>
                </a:solidFill>
                <a:latin typeface=""/>
              </a:rPr>
            </a:br>
            <a:r>
              <a:rPr lang="en-US">
                <a:solidFill>
                  <a:srgbClr val="0065A2"/>
                </a:solidFill>
                <a:latin typeface=""/>
              </a:rPr>
              <a:t>Approximately 400,000 “</a:t>
            </a:r>
            <a:r>
              <a:rPr lang="en-US" err="1">
                <a:solidFill>
                  <a:srgbClr val="0065A2"/>
                </a:solidFill>
                <a:latin typeface=""/>
              </a:rPr>
              <a:t>Fulbrighters</a:t>
            </a:r>
            <a:r>
              <a:rPr lang="en-US">
                <a:solidFill>
                  <a:srgbClr val="0065A2"/>
                </a:solidFill>
                <a:latin typeface=""/>
              </a:rPr>
              <a:t>” have participated in the program since its inception in 1946.</a:t>
            </a:r>
          </a:p>
          <a:p>
            <a:pPr>
              <a:lnSpc>
                <a:spcPct val="125000"/>
              </a:lnSpc>
              <a:defRPr>
                <a:solidFill>
                  <a:srgbClr val="FAFFF8"/>
                </a:solidFill>
                <a:latin typeface="Mark OT Light"/>
                <a:ea typeface="Mark OT Light"/>
                <a:cs typeface="Mark OT Light"/>
                <a:sym typeface="Mark OT Light"/>
              </a:defRPr>
            </a:pPr>
            <a:endParaRPr lang="en-US">
              <a:solidFill>
                <a:srgbClr val="454A4A"/>
              </a:solidFill>
              <a:latin typeface=""/>
            </a:endParaRPr>
          </a:p>
        </p:txBody>
      </p:sp>
      <p:pic>
        <p:nvPicPr>
          <p:cNvPr id="4" name="Picture 3">
            <a:extLst>
              <a:ext uri="{FF2B5EF4-FFF2-40B4-BE49-F238E27FC236}">
                <a16:creationId xmlns:a16="http://schemas.microsoft.com/office/drawing/2014/main" id="{BAC13D3D-DCF2-4B30-8D0A-7B069C3E55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3400" y="1598414"/>
            <a:ext cx="4881563" cy="3661172"/>
          </a:xfrm>
          <a:prstGeom prst="rect">
            <a:avLst/>
          </a:prstGeom>
        </p:spPr>
      </p:pic>
    </p:spTree>
    <p:extLst>
      <p:ext uri="{BB962C8B-B14F-4D97-AF65-F5344CB8AC3E}">
        <p14:creationId xmlns:p14="http://schemas.microsoft.com/office/powerpoint/2010/main" val="18383304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Name…"/>
          <p:cNvSpPr txBox="1"/>
          <p:nvPr/>
        </p:nvSpPr>
        <p:spPr>
          <a:xfrm>
            <a:off x="1088790" y="887318"/>
            <a:ext cx="9222425" cy="584775"/>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Why Fulbright?</a:t>
            </a:r>
            <a:endParaRPr sz="4000" kern="0">
              <a:solidFill>
                <a:srgbClr val="0065A2"/>
              </a:solidFill>
              <a:latin typeface=""/>
              <a:sym typeface="Mark OT Bold"/>
            </a:endParaRPr>
          </a:p>
        </p:txBody>
      </p:sp>
      <p:sp>
        <p:nvSpPr>
          <p:cNvPr id="3" name="First &amp; Last Name, Position…"/>
          <p:cNvSpPr txBox="1"/>
          <p:nvPr/>
        </p:nvSpPr>
        <p:spPr>
          <a:xfrm>
            <a:off x="1088790" y="1821060"/>
            <a:ext cx="5537699" cy="3215880"/>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114000"/>
              </a:lnSpc>
              <a:spcBef>
                <a:spcPts val="350"/>
              </a:spcBef>
              <a:buSzPct val="100000"/>
              <a:defRPr/>
            </a:pPr>
            <a:r>
              <a:rPr lang="en-US" altLang="en-US" b="1" kern="0">
                <a:solidFill>
                  <a:srgbClr val="0065A2"/>
                </a:solidFill>
                <a:latin typeface=""/>
                <a:ea typeface="+mj-ea"/>
                <a:cs typeface="+mj-cs"/>
                <a:sym typeface="Calibri"/>
              </a:rPr>
              <a:t>Fulbright is transformational.</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Foster relationships that are real and lasting</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Expand your publishing network</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Become more multicultural in the classroom</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Serve as an ambassador for international exchange</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Gain the professional recognition as being identified as a “Fulbright Scholar”</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Join a vibrant alumni network</a:t>
            </a:r>
          </a:p>
        </p:txBody>
      </p:sp>
      <p:sp>
        <p:nvSpPr>
          <p:cNvPr id="11" name="First &amp; Last Name, Position…">
            <a:extLst>
              <a:ext uri="{FF2B5EF4-FFF2-40B4-BE49-F238E27FC236}">
                <a16:creationId xmlns:a16="http://schemas.microsoft.com/office/drawing/2014/main" id="{B7A482D1-C811-4913-9B0A-379A44143CE7}"/>
              </a:ext>
            </a:extLst>
          </p:cNvPr>
          <p:cNvSpPr txBox="1"/>
          <p:nvPr/>
        </p:nvSpPr>
        <p:spPr>
          <a:xfrm>
            <a:off x="6507219" y="1446690"/>
            <a:ext cx="5537699" cy="3898760"/>
          </a:xfrm>
          <a:prstGeom prst="rect">
            <a:avLst/>
          </a:prstGeom>
          <a:ln w="254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txBody>
          <a:bodyPr wrap="square" tIns="45720" bIns="45720">
            <a:spAutoFit/>
          </a:bodyPr>
          <a:lstStyle/>
          <a:p>
            <a:pPr hangingPunct="0">
              <a:lnSpc>
                <a:spcPct val="114000"/>
              </a:lnSpc>
              <a:spcBef>
                <a:spcPts val="350"/>
              </a:spcBef>
              <a:buSzPct val="100000"/>
              <a:defRPr/>
            </a:pPr>
            <a:r>
              <a:rPr lang="en-US" altLang="en-US" b="1" kern="0">
                <a:solidFill>
                  <a:srgbClr val="0065A2"/>
                </a:solidFill>
                <a:latin typeface=""/>
                <a:ea typeface="+mj-ea"/>
                <a:cs typeface="+mj-cs"/>
                <a:sym typeface="Calibri"/>
              </a:rPr>
              <a:t>Fulbright is family-friendly.</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Approximately 60% of our awards provide dependent support</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Many Fulbright dependents go on to have international careers</a:t>
            </a:r>
          </a:p>
          <a:p>
            <a:pPr marL="285750" indent="-285750" hangingPunct="0">
              <a:lnSpc>
                <a:spcPct val="114000"/>
              </a:lnSpc>
              <a:spcBef>
                <a:spcPts val="350"/>
              </a:spcBef>
              <a:buSzPct val="100000"/>
              <a:buFont typeface="Arial" panose="020B0604020202020204" pitchFamily="34" charset="0"/>
              <a:buChar char="•"/>
              <a:defRPr/>
            </a:pPr>
            <a:endParaRPr lang="en-US" altLang="en-US" kern="0">
              <a:solidFill>
                <a:srgbClr val="0065A2"/>
              </a:solidFill>
              <a:latin typeface=""/>
              <a:ea typeface="+mj-ea"/>
              <a:cs typeface="+mj-cs"/>
              <a:sym typeface="Calibri"/>
            </a:endParaRPr>
          </a:p>
          <a:p>
            <a:pPr hangingPunct="0">
              <a:lnSpc>
                <a:spcPct val="114000"/>
              </a:lnSpc>
              <a:spcBef>
                <a:spcPts val="350"/>
              </a:spcBef>
              <a:buSzPct val="100000"/>
              <a:defRPr/>
            </a:pPr>
            <a:r>
              <a:rPr lang="en-US" altLang="en-US" b="1" kern="0">
                <a:solidFill>
                  <a:srgbClr val="0065A2"/>
                </a:solidFill>
                <a:latin typeface=""/>
                <a:ea typeface="+mj-ea"/>
                <a:cs typeface="+mj-cs"/>
                <a:sym typeface="Calibri"/>
              </a:rPr>
              <a:t>Fulbright is supportive.</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70% of applicants engage with IIE staff</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Continued support while in country from IIE and host country staff </a:t>
            </a:r>
          </a:p>
          <a:p>
            <a:pPr marL="285750" indent="-285750" hangingPunct="0">
              <a:lnSpc>
                <a:spcPct val="114000"/>
              </a:lnSpc>
              <a:spcBef>
                <a:spcPts val="350"/>
              </a:spcBef>
              <a:buSzPct val="100000"/>
              <a:buFont typeface="Arial" panose="020B0604020202020204" pitchFamily="34" charset="0"/>
              <a:buChar char="•"/>
              <a:defRPr/>
            </a:pPr>
            <a:r>
              <a:rPr lang="en-US" altLang="en-US" kern="0">
                <a:solidFill>
                  <a:srgbClr val="0065A2"/>
                </a:solidFill>
                <a:latin typeface=""/>
                <a:ea typeface="+mj-ea"/>
                <a:cs typeface="+mj-cs"/>
                <a:sym typeface="Calibri"/>
              </a:rPr>
              <a:t>Access to Fulbright alumni as a resource</a:t>
            </a:r>
          </a:p>
        </p:txBody>
      </p:sp>
    </p:spTree>
    <p:extLst>
      <p:ext uri="{BB962C8B-B14F-4D97-AF65-F5344CB8AC3E}">
        <p14:creationId xmlns:p14="http://schemas.microsoft.com/office/powerpoint/2010/main" val="43569165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Name…"/>
          <p:cNvSpPr txBox="1"/>
          <p:nvPr/>
        </p:nvSpPr>
        <p:spPr>
          <a:xfrm>
            <a:off x="2264791" y="817337"/>
            <a:ext cx="9222425"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Eligibility for U.S. Scholar Program</a:t>
            </a:r>
            <a:endParaRPr sz="4000" kern="0">
              <a:solidFill>
                <a:srgbClr val="0065A2"/>
              </a:solidFill>
              <a:latin typeface=""/>
              <a:sym typeface="Mark OT Bold"/>
            </a:endParaRPr>
          </a:p>
        </p:txBody>
      </p:sp>
      <p:sp>
        <p:nvSpPr>
          <p:cNvPr id="3" name="First &amp; Last Name, Position…"/>
          <p:cNvSpPr txBox="1"/>
          <p:nvPr/>
        </p:nvSpPr>
        <p:spPr>
          <a:xfrm>
            <a:off x="6257925" y="1668582"/>
            <a:ext cx="5934075" cy="3867084"/>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U.S. citizenship</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Degree and experience, as required by award:</a:t>
            </a:r>
          </a:p>
          <a:p>
            <a:pPr marL="767557"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Ph.D. or other terminal degree</a:t>
            </a:r>
          </a:p>
          <a:p>
            <a:pPr marL="767557"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MA and higher education teaching or professional experience</a:t>
            </a:r>
          </a:p>
          <a:p>
            <a:pPr marL="767557"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Professional and/or artistic experience with substantial accomplishments</a:t>
            </a:r>
          </a:p>
          <a:p>
            <a:pPr marL="767557" lvl="3"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Teaching experience as required</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Compliance with </a:t>
            </a:r>
            <a:r>
              <a:rPr lang="en-US">
                <a:solidFill>
                  <a:srgbClr val="0065A2"/>
                </a:solidFill>
                <a:latin typeface=""/>
                <a:hlinkClick r:id="rId4"/>
              </a:rPr>
              <a:t>policies</a:t>
            </a:r>
            <a:r>
              <a:rPr lang="en-US">
                <a:solidFill>
                  <a:srgbClr val="0065A2"/>
                </a:solidFill>
                <a:latin typeface=""/>
              </a:rPr>
              <a:t> on previous Fulbright Scholar awards: two year waiting period between Fulbright U.S. Scholar award and next application</a:t>
            </a:r>
          </a:p>
        </p:txBody>
      </p:sp>
      <p:pic>
        <p:nvPicPr>
          <p:cNvPr id="7" name="Picture 6">
            <a:extLst>
              <a:ext uri="{FF2B5EF4-FFF2-40B4-BE49-F238E27FC236}">
                <a16:creationId xmlns:a16="http://schemas.microsoft.com/office/drawing/2014/main" id="{5B361107-6B0C-47D4-8457-266A890EC6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2138" y="1668582"/>
            <a:ext cx="5603862" cy="3735908"/>
          </a:xfrm>
          <a:prstGeom prst="rect">
            <a:avLst/>
          </a:prstGeom>
        </p:spPr>
      </p:pic>
    </p:spTree>
    <p:extLst>
      <p:ext uri="{BB962C8B-B14F-4D97-AF65-F5344CB8AC3E}">
        <p14:creationId xmlns:p14="http://schemas.microsoft.com/office/powerpoint/2010/main" val="311405160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Name…"/>
          <p:cNvSpPr txBox="1"/>
          <p:nvPr/>
        </p:nvSpPr>
        <p:spPr>
          <a:xfrm>
            <a:off x="410547" y="808576"/>
            <a:ext cx="11439331" cy="584775"/>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tIns="45720" bIns="45720">
            <a:spAutoFit/>
          </a:bodyPr>
          <a:lstStyle/>
          <a:p>
            <a:pPr algn="ctr" hangingPunct="0">
              <a:lnSpc>
                <a:spcPct val="80000"/>
              </a:lnSpc>
              <a:spcAft>
                <a:spcPts val="600"/>
              </a:spcAft>
              <a:defRPr sz="10000">
                <a:solidFill>
                  <a:srgbClr val="FAFFF8"/>
                </a:solidFill>
                <a:latin typeface="Mark OT Bold"/>
                <a:ea typeface="Mark OT Bold"/>
                <a:cs typeface="Mark OT Bold"/>
                <a:sym typeface="Mark OT Bold"/>
              </a:defRPr>
            </a:pPr>
            <a:r>
              <a:rPr lang="en-US" sz="4000" kern="0">
                <a:solidFill>
                  <a:srgbClr val="0065A2"/>
                </a:solidFill>
                <a:latin typeface=""/>
                <a:sym typeface="Mark OT Bold"/>
              </a:rPr>
              <a:t>Fulbright Scholar Awards – Which is for you? </a:t>
            </a:r>
            <a:endParaRPr sz="4000" kern="0">
              <a:solidFill>
                <a:srgbClr val="0065A2"/>
              </a:solidFill>
              <a:latin typeface=""/>
              <a:sym typeface="Mark OT Bold"/>
            </a:endParaRPr>
          </a:p>
        </p:txBody>
      </p:sp>
      <p:sp>
        <p:nvSpPr>
          <p:cNvPr id="3" name="First &amp; Last Name, Position…"/>
          <p:cNvSpPr txBox="1"/>
          <p:nvPr/>
        </p:nvSpPr>
        <p:spPr>
          <a:xfrm>
            <a:off x="701310" y="1392337"/>
            <a:ext cx="6160170" cy="4905830"/>
          </a:xfrm>
          <a:prstGeom prst="rect">
            <a:avLst/>
          </a:prstGeom>
          <a:ln w="25400">
            <a:miter lim="400000"/>
          </a:ln>
          <a:extLst>
            <a:ext uri="{C572A759-6A51-4108-AA02-DFA0A04FC94B}">
              <ma14:wrappingTextBoxFlag xmlns:m="http://schemas.openxmlformats.org/officeDocument/2006/math" xmlns:a14="http://schemas.microsoft.com/office/drawing/2010/main" xmlns:ma14="http://schemas.microsoft.com/office/mac/drawingml/2011/main" xmlns:mv="urn:schemas-microsoft-com:mac:vml" xmlns:mc="http://schemas.openxmlformats.org/markup-compatibility/2006" xmlns="" val="1"/>
            </a:ext>
          </a:extLst>
        </p:spPr>
        <p:txBody>
          <a:bodyPr wrap="square" lIns="91440" tIns="45720" rIns="91440" bIns="45720" anchor="t">
            <a:spAutoFit/>
          </a:bodyPr>
          <a:lstStyle/>
          <a:p>
            <a:pPr>
              <a:lnSpc>
                <a:spcPct val="125000"/>
              </a:lnSpc>
              <a:buSzPct val="120000"/>
              <a:defRPr>
                <a:solidFill>
                  <a:srgbClr val="FAFFF8"/>
                </a:solidFill>
                <a:latin typeface="Mark OT Light"/>
                <a:ea typeface="Mark OT Light"/>
                <a:cs typeface="Mark OT Light"/>
                <a:sym typeface="Mark OT Light"/>
              </a:defRPr>
            </a:pPr>
            <a:r>
              <a:rPr lang="en-US" b="1">
                <a:solidFill>
                  <a:srgbClr val="0065A2"/>
                </a:solidFill>
                <a:latin typeface=""/>
              </a:rPr>
              <a:t>4 Award Types:</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Scholar Awards</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Postdoctoral Awards</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Distinguished Scholar Awards</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International Education Administrator Awards</a:t>
            </a:r>
            <a:br>
              <a:rPr lang="en-US">
                <a:solidFill>
                  <a:srgbClr val="0065A2"/>
                </a:solidFill>
                <a:latin typeface=""/>
              </a:rPr>
            </a:br>
            <a:endParaRPr lang="en-US">
              <a:solidFill>
                <a:srgbClr val="0065A2"/>
              </a:solidFill>
              <a:latin typeface=""/>
            </a:endParaRPr>
          </a:p>
          <a:p>
            <a:pPr>
              <a:lnSpc>
                <a:spcPct val="125000"/>
              </a:lnSpc>
              <a:buSzPct val="120000"/>
              <a:defRPr>
                <a:solidFill>
                  <a:srgbClr val="FAFFF8"/>
                </a:solidFill>
                <a:latin typeface="Mark OT Light"/>
                <a:ea typeface="Mark OT Light"/>
                <a:cs typeface="Mark OT Light"/>
                <a:sym typeface="Mark OT Light"/>
              </a:defRPr>
            </a:pPr>
            <a:r>
              <a:rPr lang="en-US" b="1">
                <a:solidFill>
                  <a:srgbClr val="0065A2"/>
                </a:solidFill>
                <a:latin typeface=""/>
              </a:rPr>
              <a:t>Flex Option</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Available in 63 countries and all world areas</a:t>
            </a:r>
          </a:p>
          <a:p>
            <a:pPr marL="285750" indent="-285750">
              <a:lnSpc>
                <a:spcPct val="125000"/>
              </a:lnSpc>
              <a:buSzPct val="120000"/>
              <a:buFont typeface="Arial" panose="020B0604020202020204" pitchFamily="34" charset="0"/>
              <a:buChar char="•"/>
              <a:defRPr>
                <a:solidFill>
                  <a:srgbClr val="FAFFF8"/>
                </a:solidFill>
                <a:latin typeface="Mark OT Light"/>
                <a:ea typeface="Mark OT Light"/>
                <a:cs typeface="Mark OT Light"/>
                <a:sym typeface="Mark OT Light"/>
              </a:defRPr>
            </a:pPr>
            <a:r>
              <a:rPr lang="en-US">
                <a:solidFill>
                  <a:srgbClr val="0065A2"/>
                </a:solidFill>
                <a:latin typeface=""/>
              </a:rPr>
              <a:t>Allows multiple visits over two years</a:t>
            </a:r>
          </a:p>
          <a:p>
            <a:pPr>
              <a:lnSpc>
                <a:spcPct val="125000"/>
              </a:lnSpc>
              <a:buSzPct val="120000"/>
              <a:defRPr>
                <a:solidFill>
                  <a:srgbClr val="FAFFF8"/>
                </a:solidFill>
                <a:latin typeface="Mark OT Light"/>
                <a:ea typeface="Mark OT Light"/>
                <a:cs typeface="Mark OT Light"/>
                <a:sym typeface="Mark OT Light"/>
              </a:defRPr>
            </a:pPr>
            <a:endParaRPr lang="en-US">
              <a:solidFill>
                <a:srgbClr val="0065A2"/>
              </a:solidFill>
              <a:latin typeface=""/>
            </a:endParaRPr>
          </a:p>
          <a:p>
            <a:pPr>
              <a:lnSpc>
                <a:spcPct val="125000"/>
              </a:lnSpc>
              <a:defRPr>
                <a:solidFill>
                  <a:srgbClr val="FAFFF8"/>
                </a:solidFill>
                <a:latin typeface="Mark OT Light"/>
                <a:ea typeface="Mark OT Light"/>
                <a:cs typeface="Mark OT Light"/>
                <a:sym typeface="Mark OT Light"/>
              </a:defRPr>
            </a:pPr>
            <a:r>
              <a:rPr lang="en-US" b="1">
                <a:solidFill>
                  <a:srgbClr val="0065A2"/>
                </a:solidFill>
                <a:latin typeface=""/>
              </a:rPr>
              <a:t>Fulbright Public Policy Fellowship</a:t>
            </a:r>
          </a:p>
          <a:p>
            <a:pPr>
              <a:lnSpc>
                <a:spcPct val="125000"/>
              </a:lnSpc>
              <a:buSzPct val="120000"/>
              <a:defRPr>
                <a:solidFill>
                  <a:srgbClr val="FAFFF8"/>
                </a:solidFill>
                <a:latin typeface="Mark OT Light"/>
                <a:ea typeface="Mark OT Light"/>
                <a:cs typeface="Mark OT Light"/>
                <a:sym typeface="Mark OT Light"/>
              </a:defRPr>
            </a:pPr>
            <a:endParaRPr lang="en-US" b="1">
              <a:solidFill>
                <a:srgbClr val="0065A2"/>
              </a:solidFill>
              <a:latin typeface=""/>
            </a:endParaRPr>
          </a:p>
          <a:p>
            <a:pPr>
              <a:lnSpc>
                <a:spcPct val="125000"/>
              </a:lnSpc>
              <a:defRPr>
                <a:solidFill>
                  <a:srgbClr val="FAFFF8"/>
                </a:solidFill>
                <a:latin typeface="Mark OT Light"/>
                <a:ea typeface="Mark OT Light"/>
                <a:cs typeface="Mark OT Light"/>
                <a:sym typeface="Mark OT Light"/>
              </a:defRPr>
            </a:pPr>
            <a:endParaRPr lang="en-US" b="1">
              <a:solidFill>
                <a:srgbClr val="0065A2"/>
              </a:solidFill>
              <a:latin typeface=""/>
            </a:endParaRPr>
          </a:p>
          <a:p>
            <a:pPr>
              <a:lnSpc>
                <a:spcPct val="125000"/>
              </a:lnSpc>
              <a:defRPr>
                <a:solidFill>
                  <a:srgbClr val="FAFFF8"/>
                </a:solidFill>
                <a:latin typeface="Mark OT Light"/>
                <a:ea typeface="Mark OT Light"/>
                <a:cs typeface="Mark OT Light"/>
                <a:sym typeface="Mark OT Light"/>
              </a:defRPr>
            </a:pPr>
            <a:endParaRPr lang="en-US" b="1">
              <a:solidFill>
                <a:srgbClr val="0065A2"/>
              </a:solidFill>
              <a:latin typeface=""/>
            </a:endParaRPr>
          </a:p>
        </p:txBody>
      </p:sp>
      <p:pic>
        <p:nvPicPr>
          <p:cNvPr id="5" name="Picture 4">
            <a:extLst>
              <a:ext uri="{FF2B5EF4-FFF2-40B4-BE49-F238E27FC236}">
                <a16:creationId xmlns:a16="http://schemas.microsoft.com/office/drawing/2014/main" id="{34DF6588-19E2-4501-8B6D-B45E544A6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3124" y="1586147"/>
            <a:ext cx="5529263" cy="3685706"/>
          </a:xfrm>
          <a:prstGeom prst="rect">
            <a:avLst/>
          </a:prstGeom>
        </p:spPr>
      </p:pic>
      <p:sp>
        <p:nvSpPr>
          <p:cNvPr id="4" name="TextBox 3">
            <a:extLst>
              <a:ext uri="{FF2B5EF4-FFF2-40B4-BE49-F238E27FC236}">
                <a16:creationId xmlns:a16="http://schemas.microsoft.com/office/drawing/2014/main" id="{19E9730F-4D69-1769-5CE0-ABB2E693899E}"/>
              </a:ext>
            </a:extLst>
          </p:cNvPr>
          <p:cNvSpPr txBox="1"/>
          <p:nvPr/>
        </p:nvSpPr>
        <p:spPr>
          <a:xfrm>
            <a:off x="699856" y="5382827"/>
            <a:ext cx="30687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65A2"/>
                </a:solidFill>
                <a:latin typeface=""/>
              </a:rPr>
              <a:t>Global &amp; Regional Awards</a:t>
            </a:r>
          </a:p>
        </p:txBody>
      </p:sp>
    </p:spTree>
    <p:extLst>
      <p:ext uri="{BB962C8B-B14F-4D97-AF65-F5344CB8AC3E}">
        <p14:creationId xmlns:p14="http://schemas.microsoft.com/office/powerpoint/2010/main" val="240815629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Title Slid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Bas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egacy Blue Bas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Sky Blue Bas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Sky Blue Bas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White Base">
  <a:themeElements>
    <a:clrScheme name="Fulbright Nov 2020">
      <a:dk1>
        <a:srgbClr val="707372"/>
      </a:dk1>
      <a:lt1>
        <a:srgbClr val="FFFFFF"/>
      </a:lt1>
      <a:dk2>
        <a:srgbClr val="0077C8"/>
      </a:dk2>
      <a:lt2>
        <a:srgbClr val="003DA5"/>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ray Base">
  <a:themeElements>
    <a:clrScheme name="Fulbright May 2019">
      <a:dk1>
        <a:srgbClr val="707372"/>
      </a:dk1>
      <a:lt1>
        <a:srgbClr val="FFFFFF"/>
      </a:lt1>
      <a:dk2>
        <a:srgbClr val="0077C8"/>
      </a:dk2>
      <a:lt2>
        <a:srgbClr val="C7C9C7"/>
      </a:lt2>
      <a:accent1>
        <a:srgbClr val="9EA2A2"/>
      </a:accent1>
      <a:accent2>
        <a:srgbClr val="FFC72C"/>
      </a:accent2>
      <a:accent3>
        <a:srgbClr val="FF8200"/>
      </a:accent3>
      <a:accent4>
        <a:srgbClr val="A1D884"/>
      </a:accent4>
      <a:accent5>
        <a:srgbClr val="115E67"/>
      </a:accent5>
      <a:accent6>
        <a:srgbClr val="00A3AD"/>
      </a:accent6>
      <a:hlink>
        <a:srgbClr val="00A9E0"/>
      </a:hlink>
      <a:folHlink>
        <a:srgbClr val="00A9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White Ba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pener">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TotalTime>
  <Words>2990</Words>
  <Application>Microsoft Office PowerPoint</Application>
  <PresentationFormat>Widescreen</PresentationFormat>
  <Paragraphs>264</Paragraphs>
  <Slides>23</Slides>
  <Notes>21</Notes>
  <HiddenSlides>6</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23</vt:i4>
      </vt:variant>
    </vt:vector>
  </HeadingPairs>
  <TitlesOfParts>
    <vt:vector size="41" baseType="lpstr">
      <vt:lpstr>Mark OT Book</vt:lpstr>
      <vt:lpstr>Arial</vt:lpstr>
      <vt:lpstr>Mark OT Bold</vt:lpstr>
      <vt:lpstr>Calibri Light</vt:lpstr>
      <vt:lpstr>Mark OT</vt:lpstr>
      <vt:lpstr>Calibri</vt:lpstr>
      <vt:lpstr>Gill Sans MT</vt:lpstr>
      <vt:lpstr>Mark OT Light</vt:lpstr>
      <vt:lpstr>Montserrat</vt:lpstr>
      <vt:lpstr>1_Title Slide</vt:lpstr>
      <vt:lpstr>1_White Base</vt:lpstr>
      <vt:lpstr>1_Legacy Blue Base</vt:lpstr>
      <vt:lpstr>2_Sky Blue Base</vt:lpstr>
      <vt:lpstr>1_Sky Blue Base</vt:lpstr>
      <vt:lpstr>White Base</vt:lpstr>
      <vt:lpstr>Gray Base</vt:lpstr>
      <vt:lpstr>2_White Base</vt:lpstr>
      <vt:lpstr>Opener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to submit a strong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Rivers, Lee</dc:creator>
  <cp:lastModifiedBy>Raufman, Rose</cp:lastModifiedBy>
  <cp:revision>5</cp:revision>
  <dcterms:created xsi:type="dcterms:W3CDTF">2020-02-04T16:49:30Z</dcterms:created>
  <dcterms:modified xsi:type="dcterms:W3CDTF">2022-11-09T20:16:42Z</dcterms:modified>
</cp:coreProperties>
</file>